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7" r:id="rId2"/>
    <p:sldId id="292" r:id="rId3"/>
    <p:sldId id="447" r:id="rId4"/>
    <p:sldId id="448" r:id="rId5"/>
    <p:sldId id="279" r:id="rId6"/>
    <p:sldId id="281" r:id="rId7"/>
    <p:sldId id="280" r:id="rId8"/>
    <p:sldId id="282" r:id="rId9"/>
    <p:sldId id="283" r:id="rId10"/>
    <p:sldId id="284" r:id="rId11"/>
    <p:sldId id="286" r:id="rId12"/>
    <p:sldId id="294" r:id="rId13"/>
    <p:sldId id="311" r:id="rId14"/>
    <p:sldId id="293" r:id="rId15"/>
    <p:sldId id="295" r:id="rId16"/>
    <p:sldId id="296" r:id="rId17"/>
    <p:sldId id="297" r:id="rId18"/>
    <p:sldId id="332" r:id="rId19"/>
    <p:sldId id="442" r:id="rId20"/>
    <p:sldId id="441" r:id="rId21"/>
    <p:sldId id="312" r:id="rId22"/>
    <p:sldId id="313" r:id="rId23"/>
    <p:sldId id="439" r:id="rId24"/>
    <p:sldId id="440" r:id="rId25"/>
    <p:sldId id="314" r:id="rId26"/>
    <p:sldId id="315" r:id="rId27"/>
    <p:sldId id="318" r:id="rId28"/>
    <p:sldId id="443" r:id="rId29"/>
    <p:sldId id="321" r:id="rId30"/>
    <p:sldId id="319" r:id="rId31"/>
    <p:sldId id="430" r:id="rId32"/>
    <p:sldId id="444" r:id="rId33"/>
    <p:sldId id="445" r:id="rId34"/>
    <p:sldId id="431" r:id="rId35"/>
    <p:sldId id="446" r:id="rId36"/>
    <p:sldId id="432" r:id="rId37"/>
    <p:sldId id="433" r:id="rId38"/>
    <p:sldId id="434" r:id="rId39"/>
    <p:sldId id="436" r:id="rId40"/>
    <p:sldId id="437" r:id="rId41"/>
    <p:sldId id="278" r:id="rId42"/>
    <p:sldId id="438" r:id="rId43"/>
    <p:sldId id="42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F7EB4-B8A7-481C-9151-116875AF592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kumimoji="1" lang="ja-JP" altLang="en-US"/>
        </a:p>
      </dgm:t>
    </dgm:pt>
    <dgm:pt modelId="{E461AD41-2BA2-4EDB-B69B-110C0789CA55}">
      <dgm:prSet custT="1"/>
      <dgm:spPr/>
      <dgm:t>
        <a:bodyPr/>
        <a:lstStyle/>
        <a:p>
          <a:r>
            <a:rPr lang="ja-JP" altLang="en-US" sz="1800" b="1" dirty="0"/>
            <a:t>プロトコル</a:t>
          </a:r>
          <a:r>
            <a:rPr lang="en-US" altLang="ja-JP" sz="1800" b="1" dirty="0"/>
            <a:t>(http://)</a:t>
          </a:r>
          <a:endParaRPr lang="ja-JP" sz="1800" b="1" dirty="0"/>
        </a:p>
      </dgm:t>
    </dgm:pt>
    <dgm:pt modelId="{1AE5FF32-5473-47EB-BEFB-05D5B415F2F1}" type="parTrans" cxnId="{774D78E7-3B68-4E6E-96F9-914C139EEA5A}">
      <dgm:prSet/>
      <dgm:spPr/>
      <dgm:t>
        <a:bodyPr/>
        <a:lstStyle/>
        <a:p>
          <a:endParaRPr kumimoji="1" lang="ja-JP" altLang="en-US" sz="1800" b="1"/>
        </a:p>
      </dgm:t>
    </dgm:pt>
    <dgm:pt modelId="{F386DCBB-14FF-4D79-B1E8-DF6427D4BEF9}" type="sibTrans" cxnId="{774D78E7-3B68-4E6E-96F9-914C139EEA5A}">
      <dgm:prSet/>
      <dgm:spPr/>
      <dgm:t>
        <a:bodyPr/>
        <a:lstStyle/>
        <a:p>
          <a:endParaRPr kumimoji="1" lang="ja-JP" altLang="en-US" sz="1800" b="1"/>
        </a:p>
      </dgm:t>
    </dgm:pt>
    <dgm:pt modelId="{C995539E-5536-44F8-BC91-827874EFA72D}">
      <dgm:prSet custT="1"/>
      <dgm:spPr/>
      <dgm:t>
        <a:bodyPr/>
        <a:lstStyle/>
        <a:p>
          <a:r>
            <a:rPr lang="ja-JP" altLang="en-US" sz="1800" b="1" dirty="0"/>
            <a:t>ドメイン</a:t>
          </a:r>
        </a:p>
      </dgm:t>
    </dgm:pt>
    <dgm:pt modelId="{E97D2419-B444-4D9B-98B9-6650AC4D1A5D}" type="parTrans" cxnId="{8D2FEE8A-3F4D-47A4-BFAB-69AD584B3066}">
      <dgm:prSet/>
      <dgm:spPr/>
      <dgm:t>
        <a:bodyPr/>
        <a:lstStyle/>
        <a:p>
          <a:endParaRPr kumimoji="1" lang="ja-JP" altLang="en-US" sz="1800" b="1"/>
        </a:p>
      </dgm:t>
    </dgm:pt>
    <dgm:pt modelId="{B9A02309-E979-4635-9B57-B69DB7D33360}" type="sibTrans" cxnId="{8D2FEE8A-3F4D-47A4-BFAB-69AD584B3066}">
      <dgm:prSet/>
      <dgm:spPr/>
      <dgm:t>
        <a:bodyPr/>
        <a:lstStyle/>
        <a:p>
          <a:endParaRPr kumimoji="1" lang="ja-JP" altLang="en-US" sz="1800" b="1"/>
        </a:p>
      </dgm:t>
    </dgm:pt>
    <dgm:pt modelId="{919209B6-474F-4E6F-B93C-5D16218F78FE}">
      <dgm:prSet custT="1"/>
      <dgm:spPr/>
      <dgm:t>
        <a:bodyPr/>
        <a:lstStyle/>
        <a:p>
          <a:r>
            <a:rPr lang="ja-JP" altLang="en-US" sz="1800" b="1" dirty="0"/>
            <a:t>リソース</a:t>
          </a:r>
        </a:p>
      </dgm:t>
    </dgm:pt>
    <dgm:pt modelId="{62F85630-1ADB-4F22-97FC-AF82D84A2466}" type="parTrans" cxnId="{0B885240-EEE0-4990-8AE8-CA0539FEA0D3}">
      <dgm:prSet/>
      <dgm:spPr/>
      <dgm:t>
        <a:bodyPr/>
        <a:lstStyle/>
        <a:p>
          <a:endParaRPr kumimoji="1" lang="ja-JP" altLang="en-US" sz="1800" b="1"/>
        </a:p>
      </dgm:t>
    </dgm:pt>
    <dgm:pt modelId="{90459BA9-A9E8-4A63-8379-FC9C5271EA76}" type="sibTrans" cxnId="{0B885240-EEE0-4990-8AE8-CA0539FEA0D3}">
      <dgm:prSet/>
      <dgm:spPr/>
      <dgm:t>
        <a:bodyPr/>
        <a:lstStyle/>
        <a:p>
          <a:endParaRPr kumimoji="1" lang="ja-JP" altLang="en-US" sz="1800" b="1"/>
        </a:p>
      </dgm:t>
    </dgm:pt>
    <dgm:pt modelId="{2EFC1FB6-0DFE-457F-BAEB-8924B3F64336}" type="pres">
      <dgm:prSet presAssocID="{FB3F7EB4-B8A7-481C-9151-116875AF592E}" presName="Name0" presStyleCnt="0">
        <dgm:presLayoutVars>
          <dgm:dir/>
          <dgm:animLvl val="lvl"/>
          <dgm:resizeHandles val="exact"/>
        </dgm:presLayoutVars>
      </dgm:prSet>
      <dgm:spPr/>
    </dgm:pt>
    <dgm:pt modelId="{5AB415C7-1CF9-4164-8A76-6BF7BF9B3BD7}" type="pres">
      <dgm:prSet presAssocID="{E461AD41-2BA2-4EDB-B69B-110C0789CA55}" presName="parTxOnly" presStyleLbl="node1" presStyleIdx="0" presStyleCnt="3">
        <dgm:presLayoutVars>
          <dgm:chMax val="0"/>
          <dgm:chPref val="0"/>
          <dgm:bulletEnabled val="1"/>
        </dgm:presLayoutVars>
      </dgm:prSet>
      <dgm:spPr/>
    </dgm:pt>
    <dgm:pt modelId="{82F9F2B5-F058-4636-840D-258AB0B93749}" type="pres">
      <dgm:prSet presAssocID="{F386DCBB-14FF-4D79-B1E8-DF6427D4BEF9}" presName="parTxOnlySpace" presStyleCnt="0"/>
      <dgm:spPr/>
    </dgm:pt>
    <dgm:pt modelId="{C06AAE73-0C1F-440A-8669-01013C814C63}" type="pres">
      <dgm:prSet presAssocID="{C995539E-5536-44F8-BC91-827874EFA72D}" presName="parTxOnly" presStyleLbl="node1" presStyleIdx="1" presStyleCnt="3">
        <dgm:presLayoutVars>
          <dgm:chMax val="0"/>
          <dgm:chPref val="0"/>
          <dgm:bulletEnabled val="1"/>
        </dgm:presLayoutVars>
      </dgm:prSet>
      <dgm:spPr/>
    </dgm:pt>
    <dgm:pt modelId="{A92BB428-8727-4469-8F20-96413CDA6D1B}" type="pres">
      <dgm:prSet presAssocID="{B9A02309-E979-4635-9B57-B69DB7D33360}" presName="parTxOnlySpace" presStyleCnt="0"/>
      <dgm:spPr/>
    </dgm:pt>
    <dgm:pt modelId="{CFAF296E-1F0E-4619-A62A-36F70E4FA832}" type="pres">
      <dgm:prSet presAssocID="{919209B6-474F-4E6F-B93C-5D16218F78FE}" presName="parTxOnly" presStyleLbl="node1" presStyleIdx="2" presStyleCnt="3">
        <dgm:presLayoutVars>
          <dgm:chMax val="0"/>
          <dgm:chPref val="0"/>
          <dgm:bulletEnabled val="1"/>
        </dgm:presLayoutVars>
      </dgm:prSet>
      <dgm:spPr/>
    </dgm:pt>
  </dgm:ptLst>
  <dgm:cxnLst>
    <dgm:cxn modelId="{29E28100-E5DF-49A7-8E41-30E7FA80F773}" type="presOf" srcId="{E461AD41-2BA2-4EDB-B69B-110C0789CA55}" destId="{5AB415C7-1CF9-4164-8A76-6BF7BF9B3BD7}" srcOrd="0" destOrd="0" presId="urn:microsoft.com/office/officeart/2005/8/layout/chevron1"/>
    <dgm:cxn modelId="{05CF3D09-A225-49B8-AD21-FFA8EBACD09E}" type="presOf" srcId="{919209B6-474F-4E6F-B93C-5D16218F78FE}" destId="{CFAF296E-1F0E-4619-A62A-36F70E4FA832}" srcOrd="0" destOrd="0" presId="urn:microsoft.com/office/officeart/2005/8/layout/chevron1"/>
    <dgm:cxn modelId="{0B885240-EEE0-4990-8AE8-CA0539FEA0D3}" srcId="{FB3F7EB4-B8A7-481C-9151-116875AF592E}" destId="{919209B6-474F-4E6F-B93C-5D16218F78FE}" srcOrd="2" destOrd="0" parTransId="{62F85630-1ADB-4F22-97FC-AF82D84A2466}" sibTransId="{90459BA9-A9E8-4A63-8379-FC9C5271EA76}"/>
    <dgm:cxn modelId="{AD6C635F-882C-4B48-9FBB-F7B89F790A47}" type="presOf" srcId="{C995539E-5536-44F8-BC91-827874EFA72D}" destId="{C06AAE73-0C1F-440A-8669-01013C814C63}" srcOrd="0" destOrd="0" presId="urn:microsoft.com/office/officeart/2005/8/layout/chevron1"/>
    <dgm:cxn modelId="{8D2FEE8A-3F4D-47A4-BFAB-69AD584B3066}" srcId="{FB3F7EB4-B8A7-481C-9151-116875AF592E}" destId="{C995539E-5536-44F8-BC91-827874EFA72D}" srcOrd="1" destOrd="0" parTransId="{E97D2419-B444-4D9B-98B9-6650AC4D1A5D}" sibTransId="{B9A02309-E979-4635-9B57-B69DB7D33360}"/>
    <dgm:cxn modelId="{B8F5AFB4-6FD5-427C-A776-4AC0B2D8CCAC}" type="presOf" srcId="{FB3F7EB4-B8A7-481C-9151-116875AF592E}" destId="{2EFC1FB6-0DFE-457F-BAEB-8924B3F64336}" srcOrd="0" destOrd="0" presId="urn:microsoft.com/office/officeart/2005/8/layout/chevron1"/>
    <dgm:cxn modelId="{774D78E7-3B68-4E6E-96F9-914C139EEA5A}" srcId="{FB3F7EB4-B8A7-481C-9151-116875AF592E}" destId="{E461AD41-2BA2-4EDB-B69B-110C0789CA55}" srcOrd="0" destOrd="0" parTransId="{1AE5FF32-5473-47EB-BEFB-05D5B415F2F1}" sibTransId="{F386DCBB-14FF-4D79-B1E8-DF6427D4BEF9}"/>
    <dgm:cxn modelId="{D84A6676-4B5B-440E-B882-DCC7CEC2D883}" type="presParOf" srcId="{2EFC1FB6-0DFE-457F-BAEB-8924B3F64336}" destId="{5AB415C7-1CF9-4164-8A76-6BF7BF9B3BD7}" srcOrd="0" destOrd="0" presId="urn:microsoft.com/office/officeart/2005/8/layout/chevron1"/>
    <dgm:cxn modelId="{4DFAAB1E-41FB-4626-994B-85AC9CAF1C2E}" type="presParOf" srcId="{2EFC1FB6-0DFE-457F-BAEB-8924B3F64336}" destId="{82F9F2B5-F058-4636-840D-258AB0B93749}" srcOrd="1" destOrd="0" presId="urn:microsoft.com/office/officeart/2005/8/layout/chevron1"/>
    <dgm:cxn modelId="{C8D92D1F-60C7-4F85-8507-B715BF57BC7C}" type="presParOf" srcId="{2EFC1FB6-0DFE-457F-BAEB-8924B3F64336}" destId="{C06AAE73-0C1F-440A-8669-01013C814C63}" srcOrd="2" destOrd="0" presId="urn:microsoft.com/office/officeart/2005/8/layout/chevron1"/>
    <dgm:cxn modelId="{2E07D60B-8E6D-45D8-BF72-F17FF2DBF3B3}" type="presParOf" srcId="{2EFC1FB6-0DFE-457F-BAEB-8924B3F64336}" destId="{A92BB428-8727-4469-8F20-96413CDA6D1B}" srcOrd="3" destOrd="0" presId="urn:microsoft.com/office/officeart/2005/8/layout/chevron1"/>
    <dgm:cxn modelId="{444F6DD1-1B0C-49B2-9EA0-77A5D77E549B}" type="presParOf" srcId="{2EFC1FB6-0DFE-457F-BAEB-8924B3F64336}" destId="{CFAF296E-1F0E-4619-A62A-36F70E4FA83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1D84A-27CB-43DE-82A1-F335C9B73AB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kumimoji="1" lang="ja-JP" altLang="en-US"/>
        </a:p>
      </dgm:t>
    </dgm:pt>
    <dgm:pt modelId="{197FF928-0501-4872-BD76-225BBBCCC6BD}">
      <dgm:prSet/>
      <dgm:spPr/>
      <dgm:t>
        <a:bodyPr/>
        <a:lstStyle/>
        <a:p>
          <a:r>
            <a:rPr kumimoji="1" lang="ja-JP"/>
            <a:t>国</a:t>
          </a:r>
          <a:endParaRPr lang="ja-JP"/>
        </a:p>
      </dgm:t>
    </dgm:pt>
    <dgm:pt modelId="{C5C93410-973B-445A-A680-9823C3DA37E6}" type="parTrans" cxnId="{BC6EAB1D-89EC-4B99-8EFF-BDCCBC92CDED}">
      <dgm:prSet/>
      <dgm:spPr/>
      <dgm:t>
        <a:bodyPr/>
        <a:lstStyle/>
        <a:p>
          <a:endParaRPr kumimoji="1" lang="ja-JP" altLang="en-US"/>
        </a:p>
      </dgm:t>
    </dgm:pt>
    <dgm:pt modelId="{D60C634F-5794-4E31-9B32-8ED75BD7AA77}" type="sibTrans" cxnId="{BC6EAB1D-89EC-4B99-8EFF-BDCCBC92CDED}">
      <dgm:prSet/>
      <dgm:spPr/>
      <dgm:t>
        <a:bodyPr/>
        <a:lstStyle/>
        <a:p>
          <a:endParaRPr kumimoji="1" lang="ja-JP" altLang="en-US"/>
        </a:p>
      </dgm:t>
    </dgm:pt>
    <dgm:pt modelId="{A780955D-2EDF-4061-8A54-EB474EDF7EE3}">
      <dgm:prSet/>
      <dgm:spPr/>
      <dgm:t>
        <a:bodyPr/>
        <a:lstStyle/>
        <a:p>
          <a:r>
            <a:rPr kumimoji="1" lang="en-US" altLang="ja-JP" dirty="0"/>
            <a:t>x</a:t>
          </a:r>
          <a:r>
            <a:rPr kumimoji="1" lang="ja-JP" dirty="0"/>
            <a:t>県</a:t>
          </a:r>
          <a:endParaRPr lang="ja-JP" dirty="0"/>
        </a:p>
      </dgm:t>
    </dgm:pt>
    <dgm:pt modelId="{3A4A7A8D-6D96-4C55-AB72-F21449C782E7}" type="parTrans" cxnId="{3D4B06A6-5430-4E45-8455-BD9075B0098E}">
      <dgm:prSet/>
      <dgm:spPr/>
      <dgm:t>
        <a:bodyPr/>
        <a:lstStyle/>
        <a:p>
          <a:endParaRPr kumimoji="1" lang="ja-JP" altLang="en-US"/>
        </a:p>
      </dgm:t>
    </dgm:pt>
    <dgm:pt modelId="{60BF6626-351E-4848-BDC2-0F53D43245D5}" type="sibTrans" cxnId="{3D4B06A6-5430-4E45-8455-BD9075B0098E}">
      <dgm:prSet/>
      <dgm:spPr/>
      <dgm:t>
        <a:bodyPr/>
        <a:lstStyle/>
        <a:p>
          <a:endParaRPr kumimoji="1" lang="ja-JP" altLang="en-US"/>
        </a:p>
      </dgm:t>
    </dgm:pt>
    <dgm:pt modelId="{ECD9031C-6935-4C8F-A331-7A14366CC91D}">
      <dgm:prSet/>
      <dgm:spPr/>
      <dgm:t>
        <a:bodyPr/>
        <a:lstStyle/>
        <a:p>
          <a:r>
            <a:rPr kumimoji="1" lang="en-US" altLang="ja-JP" dirty="0"/>
            <a:t>A</a:t>
          </a:r>
          <a:r>
            <a:rPr kumimoji="1" lang="ja-JP" dirty="0"/>
            <a:t>市</a:t>
          </a:r>
          <a:endParaRPr lang="ja-JP" dirty="0"/>
        </a:p>
      </dgm:t>
    </dgm:pt>
    <dgm:pt modelId="{EFE7B242-0E09-43D9-8FF5-93AFCB6FDCF6}" type="parTrans" cxnId="{D4599397-D9EC-4EC7-990B-3AD05E5C5C7E}">
      <dgm:prSet/>
      <dgm:spPr/>
      <dgm:t>
        <a:bodyPr/>
        <a:lstStyle/>
        <a:p>
          <a:endParaRPr kumimoji="1" lang="ja-JP" altLang="en-US"/>
        </a:p>
      </dgm:t>
    </dgm:pt>
    <dgm:pt modelId="{0714D38C-F6CE-4661-B2B0-12895D2DD5A3}" type="sibTrans" cxnId="{D4599397-D9EC-4EC7-990B-3AD05E5C5C7E}">
      <dgm:prSet/>
      <dgm:spPr/>
      <dgm:t>
        <a:bodyPr/>
        <a:lstStyle/>
        <a:p>
          <a:endParaRPr kumimoji="1" lang="ja-JP" altLang="en-US"/>
        </a:p>
      </dgm:t>
    </dgm:pt>
    <dgm:pt modelId="{756E337F-4373-4CB3-A59E-CE2099DAB7C8}">
      <dgm:prSet/>
      <dgm:spPr/>
      <dgm:t>
        <a:bodyPr/>
        <a:lstStyle/>
        <a:p>
          <a:r>
            <a:rPr kumimoji="1" lang="en-US" altLang="ja-JP" dirty="0" err="1"/>
            <a:t>i</a:t>
          </a:r>
          <a:r>
            <a:rPr kumimoji="1" lang="ja-JP" dirty="0"/>
            <a:t>町</a:t>
          </a:r>
          <a:endParaRPr lang="ja-JP" dirty="0"/>
        </a:p>
      </dgm:t>
    </dgm:pt>
    <dgm:pt modelId="{73C820F6-574D-4ACA-99B3-D1E27797F2DE}" type="parTrans" cxnId="{FC0A8072-734B-4F68-AED4-30D75A4BEB35}">
      <dgm:prSet/>
      <dgm:spPr/>
      <dgm:t>
        <a:bodyPr/>
        <a:lstStyle/>
        <a:p>
          <a:endParaRPr kumimoji="1" lang="ja-JP" altLang="en-US"/>
        </a:p>
      </dgm:t>
    </dgm:pt>
    <dgm:pt modelId="{F7298188-0674-4AB1-835C-1FF389A137F4}" type="sibTrans" cxnId="{FC0A8072-734B-4F68-AED4-30D75A4BEB35}">
      <dgm:prSet/>
      <dgm:spPr/>
      <dgm:t>
        <a:bodyPr/>
        <a:lstStyle/>
        <a:p>
          <a:endParaRPr kumimoji="1" lang="ja-JP" altLang="en-US"/>
        </a:p>
      </dgm:t>
    </dgm:pt>
    <dgm:pt modelId="{369D3AF1-0492-4E2E-B63F-9AAEDC3E1DC2}">
      <dgm:prSet/>
      <dgm:spPr/>
      <dgm:t>
        <a:bodyPr/>
        <a:lstStyle/>
        <a:p>
          <a:r>
            <a:rPr lang="en-US" altLang="ja-JP" dirty="0"/>
            <a:t>Y</a:t>
          </a:r>
          <a:r>
            <a:rPr lang="ja-JP" altLang="en-US" dirty="0"/>
            <a:t>県</a:t>
          </a:r>
          <a:endParaRPr lang="ja-JP" dirty="0"/>
        </a:p>
      </dgm:t>
    </dgm:pt>
    <dgm:pt modelId="{04CC70EB-E564-4562-B9C3-C1ECB2F84F80}" type="parTrans" cxnId="{E77363E2-81BF-47BC-9B5D-ABEE027AFB68}">
      <dgm:prSet/>
      <dgm:spPr/>
      <dgm:t>
        <a:bodyPr/>
        <a:lstStyle/>
        <a:p>
          <a:endParaRPr kumimoji="1" lang="ja-JP" altLang="en-US"/>
        </a:p>
      </dgm:t>
    </dgm:pt>
    <dgm:pt modelId="{347DEB8B-9537-4898-BF6D-43ABC6DD8C54}" type="sibTrans" cxnId="{E77363E2-81BF-47BC-9B5D-ABEE027AFB68}">
      <dgm:prSet/>
      <dgm:spPr/>
      <dgm:t>
        <a:bodyPr/>
        <a:lstStyle/>
        <a:p>
          <a:endParaRPr kumimoji="1" lang="ja-JP" altLang="en-US"/>
        </a:p>
      </dgm:t>
    </dgm:pt>
    <dgm:pt modelId="{5421B8DA-1BEB-4D7B-B58F-A7651645BAC3}">
      <dgm:prSet/>
      <dgm:spPr/>
      <dgm:t>
        <a:bodyPr/>
        <a:lstStyle/>
        <a:p>
          <a:r>
            <a:rPr lang="en-US" altLang="ja-JP" dirty="0"/>
            <a:t>B</a:t>
          </a:r>
          <a:r>
            <a:rPr lang="ja-JP" altLang="en-US" dirty="0"/>
            <a:t>市</a:t>
          </a:r>
          <a:endParaRPr lang="ja-JP" dirty="0"/>
        </a:p>
      </dgm:t>
    </dgm:pt>
    <dgm:pt modelId="{E7AB53E8-BFB7-4519-B2A6-D7AB5B5BC8AF}" type="parTrans" cxnId="{8A9B1D5F-26D3-42DF-856B-A4EA80F2F40B}">
      <dgm:prSet/>
      <dgm:spPr/>
      <dgm:t>
        <a:bodyPr/>
        <a:lstStyle/>
        <a:p>
          <a:endParaRPr kumimoji="1" lang="ja-JP" altLang="en-US"/>
        </a:p>
      </dgm:t>
    </dgm:pt>
    <dgm:pt modelId="{2E3578F6-D893-4B89-BB21-4F4920B08BF9}" type="sibTrans" cxnId="{8A9B1D5F-26D3-42DF-856B-A4EA80F2F40B}">
      <dgm:prSet/>
      <dgm:spPr/>
      <dgm:t>
        <a:bodyPr/>
        <a:lstStyle/>
        <a:p>
          <a:endParaRPr kumimoji="1" lang="ja-JP" altLang="en-US"/>
        </a:p>
      </dgm:t>
    </dgm:pt>
    <dgm:pt modelId="{41FBAD74-79D9-43A3-9FD5-553C8EF46C1A}">
      <dgm:prSet/>
      <dgm:spPr/>
      <dgm:t>
        <a:bodyPr/>
        <a:lstStyle/>
        <a:p>
          <a:r>
            <a:rPr lang="en-US" altLang="ja-JP" dirty="0"/>
            <a:t>C</a:t>
          </a:r>
          <a:r>
            <a:rPr lang="ja-JP" altLang="en-US" dirty="0"/>
            <a:t>市</a:t>
          </a:r>
          <a:endParaRPr lang="ja-JP" dirty="0"/>
        </a:p>
      </dgm:t>
    </dgm:pt>
    <dgm:pt modelId="{37372D9B-79A1-48C7-909A-E7E99AC05432}" type="parTrans" cxnId="{8F03788D-242A-4B9B-8C74-ABDCC01CA2EF}">
      <dgm:prSet/>
      <dgm:spPr/>
      <dgm:t>
        <a:bodyPr/>
        <a:lstStyle/>
        <a:p>
          <a:endParaRPr kumimoji="1" lang="ja-JP" altLang="en-US"/>
        </a:p>
      </dgm:t>
    </dgm:pt>
    <dgm:pt modelId="{12AFA2F1-C03B-4E5D-8E6E-CB675908904D}" type="sibTrans" cxnId="{8F03788D-242A-4B9B-8C74-ABDCC01CA2EF}">
      <dgm:prSet/>
      <dgm:spPr/>
      <dgm:t>
        <a:bodyPr/>
        <a:lstStyle/>
        <a:p>
          <a:endParaRPr kumimoji="1" lang="ja-JP" altLang="en-US"/>
        </a:p>
      </dgm:t>
    </dgm:pt>
    <dgm:pt modelId="{1396EB18-6E96-48E1-83CA-FCDB1332CAF1}">
      <dgm:prSet/>
      <dgm:spPr/>
      <dgm:t>
        <a:bodyPr/>
        <a:lstStyle/>
        <a:p>
          <a:r>
            <a:rPr lang="en-US" altLang="ja-JP" dirty="0"/>
            <a:t>J</a:t>
          </a:r>
          <a:r>
            <a:rPr lang="ja-JP" altLang="en-US" dirty="0"/>
            <a:t>町</a:t>
          </a:r>
          <a:endParaRPr lang="ja-JP" dirty="0"/>
        </a:p>
      </dgm:t>
    </dgm:pt>
    <dgm:pt modelId="{D73C8F92-BE54-47B2-A21C-42A6ADC347A2}" type="parTrans" cxnId="{B1C00C86-4818-4CB3-BB7A-C596344CE26F}">
      <dgm:prSet/>
      <dgm:spPr/>
      <dgm:t>
        <a:bodyPr/>
        <a:lstStyle/>
        <a:p>
          <a:endParaRPr kumimoji="1" lang="ja-JP" altLang="en-US"/>
        </a:p>
      </dgm:t>
    </dgm:pt>
    <dgm:pt modelId="{A03328EF-DB53-4481-A7A2-5C85D492FEDE}" type="sibTrans" cxnId="{B1C00C86-4818-4CB3-BB7A-C596344CE26F}">
      <dgm:prSet/>
      <dgm:spPr/>
      <dgm:t>
        <a:bodyPr/>
        <a:lstStyle/>
        <a:p>
          <a:endParaRPr kumimoji="1" lang="ja-JP" altLang="en-US"/>
        </a:p>
      </dgm:t>
    </dgm:pt>
    <dgm:pt modelId="{170C3AF5-B096-48E9-B2CE-CD00AC7C2AFF}">
      <dgm:prSet/>
      <dgm:spPr/>
      <dgm:t>
        <a:bodyPr/>
        <a:lstStyle/>
        <a:p>
          <a:r>
            <a:rPr lang="en-US" altLang="ja-JP" dirty="0"/>
            <a:t>D</a:t>
          </a:r>
          <a:r>
            <a:rPr lang="ja-JP" altLang="en-US" dirty="0"/>
            <a:t>市</a:t>
          </a:r>
          <a:endParaRPr lang="ja-JP" dirty="0"/>
        </a:p>
      </dgm:t>
    </dgm:pt>
    <dgm:pt modelId="{5866C46D-19F5-427E-84D9-DEC7E980AFFD}" type="parTrans" cxnId="{B1C0F5B8-F89A-4623-8AEB-875D6AE99BDB}">
      <dgm:prSet/>
      <dgm:spPr/>
      <dgm:t>
        <a:bodyPr/>
        <a:lstStyle/>
        <a:p>
          <a:endParaRPr kumimoji="1" lang="ja-JP" altLang="en-US"/>
        </a:p>
      </dgm:t>
    </dgm:pt>
    <dgm:pt modelId="{FF5ADC70-A8AB-48EF-BD1B-D4D6618D62A0}" type="sibTrans" cxnId="{B1C0F5B8-F89A-4623-8AEB-875D6AE99BDB}">
      <dgm:prSet/>
      <dgm:spPr/>
      <dgm:t>
        <a:bodyPr/>
        <a:lstStyle/>
        <a:p>
          <a:endParaRPr kumimoji="1" lang="ja-JP" altLang="en-US"/>
        </a:p>
      </dgm:t>
    </dgm:pt>
    <dgm:pt modelId="{9743F752-ADB8-4D73-834F-2ECCFCA6E180}">
      <dgm:prSet/>
      <dgm:spPr/>
      <dgm:t>
        <a:bodyPr/>
        <a:lstStyle/>
        <a:p>
          <a:r>
            <a:rPr lang="en-US" altLang="ja-JP" dirty="0"/>
            <a:t>F</a:t>
          </a:r>
          <a:r>
            <a:rPr lang="ja-JP" altLang="en-US" dirty="0"/>
            <a:t>市</a:t>
          </a:r>
          <a:endParaRPr lang="ja-JP" dirty="0"/>
        </a:p>
      </dgm:t>
    </dgm:pt>
    <dgm:pt modelId="{0DB057C6-244B-4AE4-8FC8-6E207804829B}" type="parTrans" cxnId="{9A18BDB5-0F20-4B07-B10C-D359F9078E24}">
      <dgm:prSet/>
      <dgm:spPr/>
      <dgm:t>
        <a:bodyPr/>
        <a:lstStyle/>
        <a:p>
          <a:endParaRPr kumimoji="1" lang="ja-JP" altLang="en-US"/>
        </a:p>
      </dgm:t>
    </dgm:pt>
    <dgm:pt modelId="{582FBA1A-3E58-437A-9F2C-35127F4DC1B5}" type="sibTrans" cxnId="{9A18BDB5-0F20-4B07-B10C-D359F9078E24}">
      <dgm:prSet/>
      <dgm:spPr/>
      <dgm:t>
        <a:bodyPr/>
        <a:lstStyle/>
        <a:p>
          <a:endParaRPr kumimoji="1" lang="ja-JP" altLang="en-US"/>
        </a:p>
      </dgm:t>
    </dgm:pt>
    <dgm:pt modelId="{963911DB-98EC-437B-BC86-7ACF9AAA8177}" type="pres">
      <dgm:prSet presAssocID="{7851D84A-27CB-43DE-82A1-F335C9B73AB0}" presName="hierChild1" presStyleCnt="0">
        <dgm:presLayoutVars>
          <dgm:chPref val="1"/>
          <dgm:dir/>
          <dgm:animOne val="branch"/>
          <dgm:animLvl val="lvl"/>
          <dgm:resizeHandles/>
        </dgm:presLayoutVars>
      </dgm:prSet>
      <dgm:spPr/>
    </dgm:pt>
    <dgm:pt modelId="{2B4DE446-3908-425A-B82E-2592A776C5D2}" type="pres">
      <dgm:prSet presAssocID="{197FF928-0501-4872-BD76-225BBBCCC6BD}" presName="hierRoot1" presStyleCnt="0"/>
      <dgm:spPr/>
    </dgm:pt>
    <dgm:pt modelId="{CB0BCC4E-52A3-41A2-AD57-DC037474C2AF}" type="pres">
      <dgm:prSet presAssocID="{197FF928-0501-4872-BD76-225BBBCCC6BD}" presName="composite" presStyleCnt="0"/>
      <dgm:spPr/>
    </dgm:pt>
    <dgm:pt modelId="{8A00153B-B1FD-4274-BBD9-3C3540C3BF4E}" type="pres">
      <dgm:prSet presAssocID="{197FF928-0501-4872-BD76-225BBBCCC6BD}" presName="image" presStyleLbl="node0" presStyleIdx="0" presStyleCnt="1"/>
      <dgm:spPr/>
    </dgm:pt>
    <dgm:pt modelId="{B5AF980A-E7E5-471E-B305-F8A09ADC8030}" type="pres">
      <dgm:prSet presAssocID="{197FF928-0501-4872-BD76-225BBBCCC6BD}" presName="text" presStyleLbl="revTx" presStyleIdx="0" presStyleCnt="10">
        <dgm:presLayoutVars>
          <dgm:chPref val="3"/>
        </dgm:presLayoutVars>
      </dgm:prSet>
      <dgm:spPr/>
    </dgm:pt>
    <dgm:pt modelId="{8A81D8FC-F7C2-4B6B-8503-67FC02709685}" type="pres">
      <dgm:prSet presAssocID="{197FF928-0501-4872-BD76-225BBBCCC6BD}" presName="hierChild2" presStyleCnt="0"/>
      <dgm:spPr/>
    </dgm:pt>
    <dgm:pt modelId="{1496C66F-319B-4093-B0EA-5AAFF678CAEF}" type="pres">
      <dgm:prSet presAssocID="{3A4A7A8D-6D96-4C55-AB72-F21449C782E7}" presName="Name10" presStyleLbl="parChTrans1D2" presStyleIdx="0" presStyleCnt="2"/>
      <dgm:spPr/>
    </dgm:pt>
    <dgm:pt modelId="{64E4E86E-660D-4AFA-AC35-1AEFDBA7D024}" type="pres">
      <dgm:prSet presAssocID="{A780955D-2EDF-4061-8A54-EB474EDF7EE3}" presName="hierRoot2" presStyleCnt="0"/>
      <dgm:spPr/>
    </dgm:pt>
    <dgm:pt modelId="{9F1BD785-5D60-4B54-8D61-E33960E996E6}" type="pres">
      <dgm:prSet presAssocID="{A780955D-2EDF-4061-8A54-EB474EDF7EE3}" presName="composite2" presStyleCnt="0"/>
      <dgm:spPr/>
    </dgm:pt>
    <dgm:pt modelId="{44ECA57F-47FC-410B-9AEE-CEA943829F67}" type="pres">
      <dgm:prSet presAssocID="{A780955D-2EDF-4061-8A54-EB474EDF7EE3}" presName="image2" presStyleLbl="node2" presStyleIdx="0" presStyleCnt="2"/>
      <dgm:spPr/>
    </dgm:pt>
    <dgm:pt modelId="{10692485-BFD0-4ECC-B183-2555A6CE5E84}" type="pres">
      <dgm:prSet presAssocID="{A780955D-2EDF-4061-8A54-EB474EDF7EE3}" presName="text2" presStyleLbl="revTx" presStyleIdx="1" presStyleCnt="10">
        <dgm:presLayoutVars>
          <dgm:chPref val="3"/>
        </dgm:presLayoutVars>
      </dgm:prSet>
      <dgm:spPr/>
    </dgm:pt>
    <dgm:pt modelId="{514DB9B4-457F-4083-B9DA-8B0408042DE5}" type="pres">
      <dgm:prSet presAssocID="{A780955D-2EDF-4061-8A54-EB474EDF7EE3}" presName="hierChild3" presStyleCnt="0"/>
      <dgm:spPr/>
    </dgm:pt>
    <dgm:pt modelId="{77184FE7-2B22-4059-A9E6-B0B3CEA3C32A}" type="pres">
      <dgm:prSet presAssocID="{5866C46D-19F5-427E-84D9-DEC7E980AFFD}" presName="Name17" presStyleLbl="parChTrans1D3" presStyleIdx="0" presStyleCnt="5"/>
      <dgm:spPr/>
    </dgm:pt>
    <dgm:pt modelId="{38ACFEE1-113D-4D23-9192-770B87D48850}" type="pres">
      <dgm:prSet presAssocID="{170C3AF5-B096-48E9-B2CE-CD00AC7C2AFF}" presName="hierRoot3" presStyleCnt="0"/>
      <dgm:spPr/>
    </dgm:pt>
    <dgm:pt modelId="{58688EDC-A40D-4FCA-8264-36120FF89E3C}" type="pres">
      <dgm:prSet presAssocID="{170C3AF5-B096-48E9-B2CE-CD00AC7C2AFF}" presName="composite3" presStyleCnt="0"/>
      <dgm:spPr/>
    </dgm:pt>
    <dgm:pt modelId="{8ADA6C8C-55FC-47BC-9E2C-58E5FA5401A8}" type="pres">
      <dgm:prSet presAssocID="{170C3AF5-B096-48E9-B2CE-CD00AC7C2AFF}" presName="image3" presStyleLbl="node3" presStyleIdx="0" presStyleCnt="5"/>
      <dgm:spPr/>
    </dgm:pt>
    <dgm:pt modelId="{92E07FDB-80C6-450E-820E-0E25C37DD1BC}" type="pres">
      <dgm:prSet presAssocID="{170C3AF5-B096-48E9-B2CE-CD00AC7C2AFF}" presName="text3" presStyleLbl="revTx" presStyleIdx="2" presStyleCnt="10">
        <dgm:presLayoutVars>
          <dgm:chPref val="3"/>
        </dgm:presLayoutVars>
      </dgm:prSet>
      <dgm:spPr/>
    </dgm:pt>
    <dgm:pt modelId="{99221B01-D341-4147-8D74-B59E330F46D5}" type="pres">
      <dgm:prSet presAssocID="{170C3AF5-B096-48E9-B2CE-CD00AC7C2AFF}" presName="hierChild4" presStyleCnt="0"/>
      <dgm:spPr/>
    </dgm:pt>
    <dgm:pt modelId="{DD17A6AB-A1B6-4D60-8371-CE6CE792C728}" type="pres">
      <dgm:prSet presAssocID="{0DB057C6-244B-4AE4-8FC8-6E207804829B}" presName="Name17" presStyleLbl="parChTrans1D3" presStyleIdx="1" presStyleCnt="5"/>
      <dgm:spPr/>
    </dgm:pt>
    <dgm:pt modelId="{5C49B65E-E01C-4A5C-85CC-BA3C08DFB69A}" type="pres">
      <dgm:prSet presAssocID="{9743F752-ADB8-4D73-834F-2ECCFCA6E180}" presName="hierRoot3" presStyleCnt="0"/>
      <dgm:spPr/>
    </dgm:pt>
    <dgm:pt modelId="{4E457543-E18F-455A-8AFE-AFCC3BC3FBEF}" type="pres">
      <dgm:prSet presAssocID="{9743F752-ADB8-4D73-834F-2ECCFCA6E180}" presName="composite3" presStyleCnt="0"/>
      <dgm:spPr/>
    </dgm:pt>
    <dgm:pt modelId="{D3A3B5CD-A9A4-484A-A842-7A494D7EFBB3}" type="pres">
      <dgm:prSet presAssocID="{9743F752-ADB8-4D73-834F-2ECCFCA6E180}" presName="image3" presStyleLbl="node3" presStyleIdx="1" presStyleCnt="5"/>
      <dgm:spPr/>
    </dgm:pt>
    <dgm:pt modelId="{F3C00F75-9A66-431B-A52F-29AB3BEAAEC3}" type="pres">
      <dgm:prSet presAssocID="{9743F752-ADB8-4D73-834F-2ECCFCA6E180}" presName="text3" presStyleLbl="revTx" presStyleIdx="3" presStyleCnt="10">
        <dgm:presLayoutVars>
          <dgm:chPref val="3"/>
        </dgm:presLayoutVars>
      </dgm:prSet>
      <dgm:spPr/>
    </dgm:pt>
    <dgm:pt modelId="{CCBA180D-875F-4069-B0CB-8BA76A59D873}" type="pres">
      <dgm:prSet presAssocID="{9743F752-ADB8-4D73-834F-2ECCFCA6E180}" presName="hierChild4" presStyleCnt="0"/>
      <dgm:spPr/>
    </dgm:pt>
    <dgm:pt modelId="{EE8B4988-8A09-40B1-97E8-F22EF35AC66D}" type="pres">
      <dgm:prSet presAssocID="{04CC70EB-E564-4562-B9C3-C1ECB2F84F80}" presName="Name10" presStyleLbl="parChTrans1D2" presStyleIdx="1" presStyleCnt="2"/>
      <dgm:spPr/>
    </dgm:pt>
    <dgm:pt modelId="{8DC261F5-66BB-4D83-842F-FF7AE8AEB9DF}" type="pres">
      <dgm:prSet presAssocID="{369D3AF1-0492-4E2E-B63F-9AAEDC3E1DC2}" presName="hierRoot2" presStyleCnt="0"/>
      <dgm:spPr/>
    </dgm:pt>
    <dgm:pt modelId="{D8144F4A-D262-4349-B712-973401D33070}" type="pres">
      <dgm:prSet presAssocID="{369D3AF1-0492-4E2E-B63F-9AAEDC3E1DC2}" presName="composite2" presStyleCnt="0"/>
      <dgm:spPr/>
    </dgm:pt>
    <dgm:pt modelId="{26CAEC04-23E6-4D7B-8D37-668A2EA5DFCF}" type="pres">
      <dgm:prSet presAssocID="{369D3AF1-0492-4E2E-B63F-9AAEDC3E1DC2}" presName="image2" presStyleLbl="node2" presStyleIdx="1" presStyleCnt="2"/>
      <dgm:spPr/>
    </dgm:pt>
    <dgm:pt modelId="{7AAB58F1-C4BC-4A3C-828E-27D5635F7D10}" type="pres">
      <dgm:prSet presAssocID="{369D3AF1-0492-4E2E-B63F-9AAEDC3E1DC2}" presName="text2" presStyleLbl="revTx" presStyleIdx="4" presStyleCnt="10">
        <dgm:presLayoutVars>
          <dgm:chPref val="3"/>
        </dgm:presLayoutVars>
      </dgm:prSet>
      <dgm:spPr/>
    </dgm:pt>
    <dgm:pt modelId="{82CAFBE8-21A4-4E4D-B2BE-22A0AD536BC2}" type="pres">
      <dgm:prSet presAssocID="{369D3AF1-0492-4E2E-B63F-9AAEDC3E1DC2}" presName="hierChild3" presStyleCnt="0"/>
      <dgm:spPr/>
    </dgm:pt>
    <dgm:pt modelId="{BF8D078A-ED65-4AFD-981B-5E8B7578E81B}" type="pres">
      <dgm:prSet presAssocID="{EFE7B242-0E09-43D9-8FF5-93AFCB6FDCF6}" presName="Name17" presStyleLbl="parChTrans1D3" presStyleIdx="2" presStyleCnt="5"/>
      <dgm:spPr/>
    </dgm:pt>
    <dgm:pt modelId="{DD880D73-2E08-4772-97C8-542FEC4245BE}" type="pres">
      <dgm:prSet presAssocID="{ECD9031C-6935-4C8F-A331-7A14366CC91D}" presName="hierRoot3" presStyleCnt="0"/>
      <dgm:spPr/>
    </dgm:pt>
    <dgm:pt modelId="{41F1E5A9-1F28-47EC-9033-8EA011AABC19}" type="pres">
      <dgm:prSet presAssocID="{ECD9031C-6935-4C8F-A331-7A14366CC91D}" presName="composite3" presStyleCnt="0"/>
      <dgm:spPr/>
    </dgm:pt>
    <dgm:pt modelId="{FB2AD52F-598B-4CD7-A5A9-2241A7CF1F1B}" type="pres">
      <dgm:prSet presAssocID="{ECD9031C-6935-4C8F-A331-7A14366CC91D}" presName="image3" presStyleLbl="node3" presStyleIdx="2" presStyleCnt="5"/>
      <dgm:spPr/>
    </dgm:pt>
    <dgm:pt modelId="{F2696726-709F-4A62-8711-DD5FDEA24037}" type="pres">
      <dgm:prSet presAssocID="{ECD9031C-6935-4C8F-A331-7A14366CC91D}" presName="text3" presStyleLbl="revTx" presStyleIdx="5" presStyleCnt="10">
        <dgm:presLayoutVars>
          <dgm:chPref val="3"/>
        </dgm:presLayoutVars>
      </dgm:prSet>
      <dgm:spPr/>
    </dgm:pt>
    <dgm:pt modelId="{15E26947-C2CD-40AA-B2F4-F4AAC6B03855}" type="pres">
      <dgm:prSet presAssocID="{ECD9031C-6935-4C8F-A331-7A14366CC91D}" presName="hierChild4" presStyleCnt="0"/>
      <dgm:spPr/>
    </dgm:pt>
    <dgm:pt modelId="{B4F07346-A2A5-4640-A7EC-085CC730DF56}" type="pres">
      <dgm:prSet presAssocID="{E7AB53E8-BFB7-4519-B2A6-D7AB5B5BC8AF}" presName="Name17" presStyleLbl="parChTrans1D3" presStyleIdx="3" presStyleCnt="5"/>
      <dgm:spPr/>
    </dgm:pt>
    <dgm:pt modelId="{EE10B6F9-1843-4253-A055-EBBAA5045E33}" type="pres">
      <dgm:prSet presAssocID="{5421B8DA-1BEB-4D7B-B58F-A7651645BAC3}" presName="hierRoot3" presStyleCnt="0"/>
      <dgm:spPr/>
    </dgm:pt>
    <dgm:pt modelId="{9664D51F-4085-43CF-B208-68FDF46D3252}" type="pres">
      <dgm:prSet presAssocID="{5421B8DA-1BEB-4D7B-B58F-A7651645BAC3}" presName="composite3" presStyleCnt="0"/>
      <dgm:spPr/>
    </dgm:pt>
    <dgm:pt modelId="{A2490F83-B2EE-4CE8-95C3-F47177F41AC8}" type="pres">
      <dgm:prSet presAssocID="{5421B8DA-1BEB-4D7B-B58F-A7651645BAC3}" presName="image3" presStyleLbl="node3" presStyleIdx="3" presStyleCnt="5"/>
      <dgm:spPr/>
    </dgm:pt>
    <dgm:pt modelId="{78585F05-448E-491E-B76B-B06BA3DA55DA}" type="pres">
      <dgm:prSet presAssocID="{5421B8DA-1BEB-4D7B-B58F-A7651645BAC3}" presName="text3" presStyleLbl="revTx" presStyleIdx="6" presStyleCnt="10">
        <dgm:presLayoutVars>
          <dgm:chPref val="3"/>
        </dgm:presLayoutVars>
      </dgm:prSet>
      <dgm:spPr/>
    </dgm:pt>
    <dgm:pt modelId="{76DF318D-E964-4735-8F0D-CAAED53B6CDA}" type="pres">
      <dgm:prSet presAssocID="{5421B8DA-1BEB-4D7B-B58F-A7651645BAC3}" presName="hierChild4" presStyleCnt="0"/>
      <dgm:spPr/>
    </dgm:pt>
    <dgm:pt modelId="{C3F44ABB-68F3-43AD-B408-4805A97D8B00}" type="pres">
      <dgm:prSet presAssocID="{37372D9B-79A1-48C7-909A-E7E99AC05432}" presName="Name17" presStyleLbl="parChTrans1D3" presStyleIdx="4" presStyleCnt="5"/>
      <dgm:spPr/>
    </dgm:pt>
    <dgm:pt modelId="{35CC7E3B-948E-43DF-98A2-0C700B23456A}" type="pres">
      <dgm:prSet presAssocID="{41FBAD74-79D9-43A3-9FD5-553C8EF46C1A}" presName="hierRoot3" presStyleCnt="0"/>
      <dgm:spPr/>
    </dgm:pt>
    <dgm:pt modelId="{FBB1DCCC-FD0B-4D38-AE92-E82BB30B3770}" type="pres">
      <dgm:prSet presAssocID="{41FBAD74-79D9-43A3-9FD5-553C8EF46C1A}" presName="composite3" presStyleCnt="0"/>
      <dgm:spPr/>
    </dgm:pt>
    <dgm:pt modelId="{5AF53C04-2FB9-4AC7-B459-BDD8508D47C9}" type="pres">
      <dgm:prSet presAssocID="{41FBAD74-79D9-43A3-9FD5-553C8EF46C1A}" presName="image3" presStyleLbl="node3" presStyleIdx="4" presStyleCnt="5"/>
      <dgm:spPr/>
    </dgm:pt>
    <dgm:pt modelId="{FC7E4D77-ACC7-4F3B-BA1D-882D2F5DF7AD}" type="pres">
      <dgm:prSet presAssocID="{41FBAD74-79D9-43A3-9FD5-553C8EF46C1A}" presName="text3" presStyleLbl="revTx" presStyleIdx="7" presStyleCnt="10">
        <dgm:presLayoutVars>
          <dgm:chPref val="3"/>
        </dgm:presLayoutVars>
      </dgm:prSet>
      <dgm:spPr/>
    </dgm:pt>
    <dgm:pt modelId="{E0CDD84D-A33A-4EAF-9787-5B688D4696B5}" type="pres">
      <dgm:prSet presAssocID="{41FBAD74-79D9-43A3-9FD5-553C8EF46C1A}" presName="hierChild4" presStyleCnt="0"/>
      <dgm:spPr/>
    </dgm:pt>
    <dgm:pt modelId="{C1CBBF23-60BC-4754-B68B-5A9EA1140636}" type="pres">
      <dgm:prSet presAssocID="{73C820F6-574D-4ACA-99B3-D1E27797F2DE}" presName="Name23" presStyleLbl="parChTrans1D4" presStyleIdx="0" presStyleCnt="2"/>
      <dgm:spPr/>
    </dgm:pt>
    <dgm:pt modelId="{AB9A1814-E9E6-4A71-AC21-913F997991CB}" type="pres">
      <dgm:prSet presAssocID="{756E337F-4373-4CB3-A59E-CE2099DAB7C8}" presName="hierRoot4" presStyleCnt="0"/>
      <dgm:spPr/>
    </dgm:pt>
    <dgm:pt modelId="{78643934-9BAC-45C7-AB26-3A7B1AB2D39F}" type="pres">
      <dgm:prSet presAssocID="{756E337F-4373-4CB3-A59E-CE2099DAB7C8}" presName="composite4" presStyleCnt="0"/>
      <dgm:spPr/>
    </dgm:pt>
    <dgm:pt modelId="{2C7B25C4-D422-42B9-A8CE-C230B04B7811}" type="pres">
      <dgm:prSet presAssocID="{756E337F-4373-4CB3-A59E-CE2099DAB7C8}" presName="image4" presStyleLbl="node4" presStyleIdx="0" presStyleCnt="2"/>
      <dgm:spPr/>
    </dgm:pt>
    <dgm:pt modelId="{788486D0-213E-44C5-A672-FC73EC6F35D1}" type="pres">
      <dgm:prSet presAssocID="{756E337F-4373-4CB3-A59E-CE2099DAB7C8}" presName="text4" presStyleLbl="revTx" presStyleIdx="8" presStyleCnt="10">
        <dgm:presLayoutVars>
          <dgm:chPref val="3"/>
        </dgm:presLayoutVars>
      </dgm:prSet>
      <dgm:spPr/>
    </dgm:pt>
    <dgm:pt modelId="{B1FCCE46-E106-4109-940C-7BAAB855DD37}" type="pres">
      <dgm:prSet presAssocID="{756E337F-4373-4CB3-A59E-CE2099DAB7C8}" presName="hierChild5" presStyleCnt="0"/>
      <dgm:spPr/>
    </dgm:pt>
    <dgm:pt modelId="{2F2C559C-DB9E-4D15-A369-3780F0554AAB}" type="pres">
      <dgm:prSet presAssocID="{D73C8F92-BE54-47B2-A21C-42A6ADC347A2}" presName="Name23" presStyleLbl="parChTrans1D4" presStyleIdx="1" presStyleCnt="2"/>
      <dgm:spPr/>
    </dgm:pt>
    <dgm:pt modelId="{4995380B-5297-46AF-BFD0-53BF1831ED58}" type="pres">
      <dgm:prSet presAssocID="{1396EB18-6E96-48E1-83CA-FCDB1332CAF1}" presName="hierRoot4" presStyleCnt="0"/>
      <dgm:spPr/>
    </dgm:pt>
    <dgm:pt modelId="{77835F10-B8BE-4204-A6DD-BC82D87B6E55}" type="pres">
      <dgm:prSet presAssocID="{1396EB18-6E96-48E1-83CA-FCDB1332CAF1}" presName="composite4" presStyleCnt="0"/>
      <dgm:spPr/>
    </dgm:pt>
    <dgm:pt modelId="{82EE3754-217E-4A1A-841A-64CBD5168BC7}" type="pres">
      <dgm:prSet presAssocID="{1396EB18-6E96-48E1-83CA-FCDB1332CAF1}" presName="image4" presStyleLbl="node4" presStyleIdx="1" presStyleCnt="2"/>
      <dgm:spPr/>
    </dgm:pt>
    <dgm:pt modelId="{BB12F7BC-9BF4-4172-AC57-A164BE063B6E}" type="pres">
      <dgm:prSet presAssocID="{1396EB18-6E96-48E1-83CA-FCDB1332CAF1}" presName="text4" presStyleLbl="revTx" presStyleIdx="9" presStyleCnt="10">
        <dgm:presLayoutVars>
          <dgm:chPref val="3"/>
        </dgm:presLayoutVars>
      </dgm:prSet>
      <dgm:spPr/>
    </dgm:pt>
    <dgm:pt modelId="{D193EAB3-90D9-4017-9CF6-7D9F5D305479}" type="pres">
      <dgm:prSet presAssocID="{1396EB18-6E96-48E1-83CA-FCDB1332CAF1}" presName="hierChild5" presStyleCnt="0"/>
      <dgm:spPr/>
    </dgm:pt>
  </dgm:ptLst>
  <dgm:cxnLst>
    <dgm:cxn modelId="{3F357C13-0BDE-4FFE-85A8-20707D06EFB5}" type="presOf" srcId="{5866C46D-19F5-427E-84D9-DEC7E980AFFD}" destId="{77184FE7-2B22-4059-A9E6-B0B3CEA3C32A}" srcOrd="0" destOrd="0" presId="urn:microsoft.com/office/officeart/2009/layout/CirclePictureHierarchy"/>
    <dgm:cxn modelId="{44CD231D-915E-4DF8-B17A-821FFD0DEB76}" type="presOf" srcId="{D73C8F92-BE54-47B2-A21C-42A6ADC347A2}" destId="{2F2C559C-DB9E-4D15-A369-3780F0554AAB}" srcOrd="0" destOrd="0" presId="urn:microsoft.com/office/officeart/2009/layout/CirclePictureHierarchy"/>
    <dgm:cxn modelId="{BC6EAB1D-89EC-4B99-8EFF-BDCCBC92CDED}" srcId="{7851D84A-27CB-43DE-82A1-F335C9B73AB0}" destId="{197FF928-0501-4872-BD76-225BBBCCC6BD}" srcOrd="0" destOrd="0" parTransId="{C5C93410-973B-445A-A680-9823C3DA37E6}" sibTransId="{D60C634F-5794-4E31-9B32-8ED75BD7AA77}"/>
    <dgm:cxn modelId="{667D511F-A589-492B-8A8A-DAB5A46C03ED}" type="presOf" srcId="{E7AB53E8-BFB7-4519-B2A6-D7AB5B5BC8AF}" destId="{B4F07346-A2A5-4640-A7EC-085CC730DF56}" srcOrd="0" destOrd="0" presId="urn:microsoft.com/office/officeart/2009/layout/CirclePictureHierarchy"/>
    <dgm:cxn modelId="{8A9B1D5F-26D3-42DF-856B-A4EA80F2F40B}" srcId="{369D3AF1-0492-4E2E-B63F-9AAEDC3E1DC2}" destId="{5421B8DA-1BEB-4D7B-B58F-A7651645BAC3}" srcOrd="1" destOrd="0" parTransId="{E7AB53E8-BFB7-4519-B2A6-D7AB5B5BC8AF}" sibTransId="{2E3578F6-D893-4B89-BB21-4F4920B08BF9}"/>
    <dgm:cxn modelId="{9C8FD247-EC77-4C71-8241-87C422F5887C}" type="presOf" srcId="{37372D9B-79A1-48C7-909A-E7E99AC05432}" destId="{C3F44ABB-68F3-43AD-B408-4805A97D8B00}" srcOrd="0" destOrd="0" presId="urn:microsoft.com/office/officeart/2009/layout/CirclePictureHierarchy"/>
    <dgm:cxn modelId="{FC0A8072-734B-4F68-AED4-30D75A4BEB35}" srcId="{41FBAD74-79D9-43A3-9FD5-553C8EF46C1A}" destId="{756E337F-4373-4CB3-A59E-CE2099DAB7C8}" srcOrd="0" destOrd="0" parTransId="{73C820F6-574D-4ACA-99B3-D1E27797F2DE}" sibTransId="{F7298188-0674-4AB1-835C-1FF389A137F4}"/>
    <dgm:cxn modelId="{1D4BF976-8074-4CEF-8945-7FAEA2672572}" type="presOf" srcId="{EFE7B242-0E09-43D9-8FF5-93AFCB6FDCF6}" destId="{BF8D078A-ED65-4AFD-981B-5E8B7578E81B}" srcOrd="0" destOrd="0" presId="urn:microsoft.com/office/officeart/2009/layout/CirclePictureHierarchy"/>
    <dgm:cxn modelId="{68C54A58-04E8-4042-8D66-4A94ABFE595C}" type="presOf" srcId="{04CC70EB-E564-4562-B9C3-C1ECB2F84F80}" destId="{EE8B4988-8A09-40B1-97E8-F22EF35AC66D}" srcOrd="0" destOrd="0" presId="urn:microsoft.com/office/officeart/2009/layout/CirclePictureHierarchy"/>
    <dgm:cxn modelId="{8F3CF458-6377-4809-8368-BAC40BA04928}" type="presOf" srcId="{170C3AF5-B096-48E9-B2CE-CD00AC7C2AFF}" destId="{92E07FDB-80C6-450E-820E-0E25C37DD1BC}" srcOrd="0" destOrd="0" presId="urn:microsoft.com/office/officeart/2009/layout/CirclePictureHierarchy"/>
    <dgm:cxn modelId="{B1E8F27A-8BFD-4C43-A861-51FBFB78853A}" type="presOf" srcId="{369D3AF1-0492-4E2E-B63F-9AAEDC3E1DC2}" destId="{7AAB58F1-C4BC-4A3C-828E-27D5635F7D10}" srcOrd="0" destOrd="0" presId="urn:microsoft.com/office/officeart/2009/layout/CirclePictureHierarchy"/>
    <dgm:cxn modelId="{C0E03D7B-59BE-4605-99D2-AC51DA01864A}" type="presOf" srcId="{3A4A7A8D-6D96-4C55-AB72-F21449C782E7}" destId="{1496C66F-319B-4093-B0EA-5AAFF678CAEF}" srcOrd="0" destOrd="0" presId="urn:microsoft.com/office/officeart/2009/layout/CirclePictureHierarchy"/>
    <dgm:cxn modelId="{38DDE581-E888-4D7C-9CF1-16581B11839F}" type="presOf" srcId="{A780955D-2EDF-4061-8A54-EB474EDF7EE3}" destId="{10692485-BFD0-4ECC-B183-2555A6CE5E84}" srcOrd="0" destOrd="0" presId="urn:microsoft.com/office/officeart/2009/layout/CirclePictureHierarchy"/>
    <dgm:cxn modelId="{B1C00C86-4818-4CB3-BB7A-C596344CE26F}" srcId="{41FBAD74-79D9-43A3-9FD5-553C8EF46C1A}" destId="{1396EB18-6E96-48E1-83CA-FCDB1332CAF1}" srcOrd="1" destOrd="0" parTransId="{D73C8F92-BE54-47B2-A21C-42A6ADC347A2}" sibTransId="{A03328EF-DB53-4481-A7A2-5C85D492FEDE}"/>
    <dgm:cxn modelId="{8F03788D-242A-4B9B-8C74-ABDCC01CA2EF}" srcId="{369D3AF1-0492-4E2E-B63F-9AAEDC3E1DC2}" destId="{41FBAD74-79D9-43A3-9FD5-553C8EF46C1A}" srcOrd="2" destOrd="0" parTransId="{37372D9B-79A1-48C7-909A-E7E99AC05432}" sibTransId="{12AFA2F1-C03B-4E5D-8E6E-CB675908904D}"/>
    <dgm:cxn modelId="{3D925D8F-9BD4-4B11-86AF-F5E53CBEC1B9}" type="presOf" srcId="{73C820F6-574D-4ACA-99B3-D1E27797F2DE}" destId="{C1CBBF23-60BC-4754-B68B-5A9EA1140636}" srcOrd="0" destOrd="0" presId="urn:microsoft.com/office/officeart/2009/layout/CirclePictureHierarchy"/>
    <dgm:cxn modelId="{D4599397-D9EC-4EC7-990B-3AD05E5C5C7E}" srcId="{369D3AF1-0492-4E2E-B63F-9AAEDC3E1DC2}" destId="{ECD9031C-6935-4C8F-A331-7A14366CC91D}" srcOrd="0" destOrd="0" parTransId="{EFE7B242-0E09-43D9-8FF5-93AFCB6FDCF6}" sibTransId="{0714D38C-F6CE-4661-B2B0-12895D2DD5A3}"/>
    <dgm:cxn modelId="{7DF07199-E9DE-4E2C-A3E0-49DA8B338A92}" type="presOf" srcId="{0DB057C6-244B-4AE4-8FC8-6E207804829B}" destId="{DD17A6AB-A1B6-4D60-8371-CE6CE792C728}" srcOrd="0" destOrd="0" presId="urn:microsoft.com/office/officeart/2009/layout/CirclePictureHierarchy"/>
    <dgm:cxn modelId="{3D4B06A6-5430-4E45-8455-BD9075B0098E}" srcId="{197FF928-0501-4872-BD76-225BBBCCC6BD}" destId="{A780955D-2EDF-4061-8A54-EB474EDF7EE3}" srcOrd="0" destOrd="0" parTransId="{3A4A7A8D-6D96-4C55-AB72-F21449C782E7}" sibTransId="{60BF6626-351E-4848-BDC2-0F53D43245D5}"/>
    <dgm:cxn modelId="{9A18BDB5-0F20-4B07-B10C-D359F9078E24}" srcId="{A780955D-2EDF-4061-8A54-EB474EDF7EE3}" destId="{9743F752-ADB8-4D73-834F-2ECCFCA6E180}" srcOrd="1" destOrd="0" parTransId="{0DB057C6-244B-4AE4-8FC8-6E207804829B}" sibTransId="{582FBA1A-3E58-437A-9F2C-35127F4DC1B5}"/>
    <dgm:cxn modelId="{7F90BDB5-E373-4254-9842-C2BA6D83B408}" type="presOf" srcId="{756E337F-4373-4CB3-A59E-CE2099DAB7C8}" destId="{788486D0-213E-44C5-A672-FC73EC6F35D1}" srcOrd="0" destOrd="0" presId="urn:microsoft.com/office/officeart/2009/layout/CirclePictureHierarchy"/>
    <dgm:cxn modelId="{B1C0F5B8-F89A-4623-8AEB-875D6AE99BDB}" srcId="{A780955D-2EDF-4061-8A54-EB474EDF7EE3}" destId="{170C3AF5-B096-48E9-B2CE-CD00AC7C2AFF}" srcOrd="0" destOrd="0" parTransId="{5866C46D-19F5-427E-84D9-DEC7E980AFFD}" sibTransId="{FF5ADC70-A8AB-48EF-BD1B-D4D6618D62A0}"/>
    <dgm:cxn modelId="{5ECDF0B9-EFE5-4C07-8E84-4013E277BE41}" type="presOf" srcId="{197FF928-0501-4872-BD76-225BBBCCC6BD}" destId="{B5AF980A-E7E5-471E-B305-F8A09ADC8030}" srcOrd="0" destOrd="0" presId="urn:microsoft.com/office/officeart/2009/layout/CirclePictureHierarchy"/>
    <dgm:cxn modelId="{FD0B4CCD-DCE9-49BF-81F0-6E21FC5B325D}" type="presOf" srcId="{41FBAD74-79D9-43A3-9FD5-553C8EF46C1A}" destId="{FC7E4D77-ACC7-4F3B-BA1D-882D2F5DF7AD}" srcOrd="0" destOrd="0" presId="urn:microsoft.com/office/officeart/2009/layout/CirclePictureHierarchy"/>
    <dgm:cxn modelId="{F68EB7CE-E4FD-4353-B729-5ECBFFBFC3B8}" type="presOf" srcId="{9743F752-ADB8-4D73-834F-2ECCFCA6E180}" destId="{F3C00F75-9A66-431B-A52F-29AB3BEAAEC3}" srcOrd="0" destOrd="0" presId="urn:microsoft.com/office/officeart/2009/layout/CirclePictureHierarchy"/>
    <dgm:cxn modelId="{8D99FFD5-2E88-4AB1-9143-38A04CC50469}" type="presOf" srcId="{7851D84A-27CB-43DE-82A1-F335C9B73AB0}" destId="{963911DB-98EC-437B-BC86-7ACF9AAA8177}" srcOrd="0" destOrd="0" presId="urn:microsoft.com/office/officeart/2009/layout/CirclePictureHierarchy"/>
    <dgm:cxn modelId="{728D64D7-C63F-48DA-89F2-C0E811E48021}" type="presOf" srcId="{ECD9031C-6935-4C8F-A331-7A14366CC91D}" destId="{F2696726-709F-4A62-8711-DD5FDEA24037}" srcOrd="0" destOrd="0" presId="urn:microsoft.com/office/officeart/2009/layout/CirclePictureHierarchy"/>
    <dgm:cxn modelId="{CEBFEFD9-E49D-4412-8CDC-A377EAE7DE48}" type="presOf" srcId="{5421B8DA-1BEB-4D7B-B58F-A7651645BAC3}" destId="{78585F05-448E-491E-B76B-B06BA3DA55DA}" srcOrd="0" destOrd="0" presId="urn:microsoft.com/office/officeart/2009/layout/CirclePictureHierarchy"/>
    <dgm:cxn modelId="{F2D5D5E0-D329-4FBA-BCD4-E20A736B13D7}" type="presOf" srcId="{1396EB18-6E96-48E1-83CA-FCDB1332CAF1}" destId="{BB12F7BC-9BF4-4172-AC57-A164BE063B6E}" srcOrd="0" destOrd="0" presId="urn:microsoft.com/office/officeart/2009/layout/CirclePictureHierarchy"/>
    <dgm:cxn modelId="{E77363E2-81BF-47BC-9B5D-ABEE027AFB68}" srcId="{197FF928-0501-4872-BD76-225BBBCCC6BD}" destId="{369D3AF1-0492-4E2E-B63F-9AAEDC3E1DC2}" srcOrd="1" destOrd="0" parTransId="{04CC70EB-E564-4562-B9C3-C1ECB2F84F80}" sibTransId="{347DEB8B-9537-4898-BF6D-43ABC6DD8C54}"/>
    <dgm:cxn modelId="{9E222E97-EE6C-4670-A7FA-9555FF440CBD}" type="presParOf" srcId="{963911DB-98EC-437B-BC86-7ACF9AAA8177}" destId="{2B4DE446-3908-425A-B82E-2592A776C5D2}" srcOrd="0" destOrd="0" presId="urn:microsoft.com/office/officeart/2009/layout/CirclePictureHierarchy"/>
    <dgm:cxn modelId="{76660FB7-3C71-42C4-BFD9-086C059259A0}" type="presParOf" srcId="{2B4DE446-3908-425A-B82E-2592A776C5D2}" destId="{CB0BCC4E-52A3-41A2-AD57-DC037474C2AF}" srcOrd="0" destOrd="0" presId="urn:microsoft.com/office/officeart/2009/layout/CirclePictureHierarchy"/>
    <dgm:cxn modelId="{2EB8B6F8-D20D-4203-A5B0-0E96327D9A2F}" type="presParOf" srcId="{CB0BCC4E-52A3-41A2-AD57-DC037474C2AF}" destId="{8A00153B-B1FD-4274-BBD9-3C3540C3BF4E}" srcOrd="0" destOrd="0" presId="urn:microsoft.com/office/officeart/2009/layout/CirclePictureHierarchy"/>
    <dgm:cxn modelId="{1FDD12EB-AAF5-4B09-B561-1B1B944B7C71}" type="presParOf" srcId="{CB0BCC4E-52A3-41A2-AD57-DC037474C2AF}" destId="{B5AF980A-E7E5-471E-B305-F8A09ADC8030}" srcOrd="1" destOrd="0" presId="urn:microsoft.com/office/officeart/2009/layout/CirclePictureHierarchy"/>
    <dgm:cxn modelId="{36CABE21-0A8B-42B7-88B8-4804FBCA0CAB}" type="presParOf" srcId="{2B4DE446-3908-425A-B82E-2592A776C5D2}" destId="{8A81D8FC-F7C2-4B6B-8503-67FC02709685}" srcOrd="1" destOrd="0" presId="urn:microsoft.com/office/officeart/2009/layout/CirclePictureHierarchy"/>
    <dgm:cxn modelId="{2D0789E6-88EB-4F11-9A95-0DEB20A9E057}" type="presParOf" srcId="{8A81D8FC-F7C2-4B6B-8503-67FC02709685}" destId="{1496C66F-319B-4093-B0EA-5AAFF678CAEF}" srcOrd="0" destOrd="0" presId="urn:microsoft.com/office/officeart/2009/layout/CirclePictureHierarchy"/>
    <dgm:cxn modelId="{78454D0E-2D3C-4C48-9402-03DC8AA002BB}" type="presParOf" srcId="{8A81D8FC-F7C2-4B6B-8503-67FC02709685}" destId="{64E4E86E-660D-4AFA-AC35-1AEFDBA7D024}" srcOrd="1" destOrd="0" presId="urn:microsoft.com/office/officeart/2009/layout/CirclePictureHierarchy"/>
    <dgm:cxn modelId="{B05C4A48-9334-4069-BB3B-9121FCB40FC1}" type="presParOf" srcId="{64E4E86E-660D-4AFA-AC35-1AEFDBA7D024}" destId="{9F1BD785-5D60-4B54-8D61-E33960E996E6}" srcOrd="0" destOrd="0" presId="urn:microsoft.com/office/officeart/2009/layout/CirclePictureHierarchy"/>
    <dgm:cxn modelId="{69564E20-839C-4A5F-B753-B98A22EEF36D}" type="presParOf" srcId="{9F1BD785-5D60-4B54-8D61-E33960E996E6}" destId="{44ECA57F-47FC-410B-9AEE-CEA943829F67}" srcOrd="0" destOrd="0" presId="urn:microsoft.com/office/officeart/2009/layout/CirclePictureHierarchy"/>
    <dgm:cxn modelId="{3B776BC7-B3A4-484E-A050-C8AD078FB03E}" type="presParOf" srcId="{9F1BD785-5D60-4B54-8D61-E33960E996E6}" destId="{10692485-BFD0-4ECC-B183-2555A6CE5E84}" srcOrd="1" destOrd="0" presId="urn:microsoft.com/office/officeart/2009/layout/CirclePictureHierarchy"/>
    <dgm:cxn modelId="{F5484014-258E-4A0C-99C4-4F09A9214BB7}" type="presParOf" srcId="{64E4E86E-660D-4AFA-AC35-1AEFDBA7D024}" destId="{514DB9B4-457F-4083-B9DA-8B0408042DE5}" srcOrd="1" destOrd="0" presId="urn:microsoft.com/office/officeart/2009/layout/CirclePictureHierarchy"/>
    <dgm:cxn modelId="{0383CD57-9E2A-4015-88A6-721142E0ED8B}" type="presParOf" srcId="{514DB9B4-457F-4083-B9DA-8B0408042DE5}" destId="{77184FE7-2B22-4059-A9E6-B0B3CEA3C32A}" srcOrd="0" destOrd="0" presId="urn:microsoft.com/office/officeart/2009/layout/CirclePictureHierarchy"/>
    <dgm:cxn modelId="{CE186991-9CFC-4654-BB5C-17BF268DC94C}" type="presParOf" srcId="{514DB9B4-457F-4083-B9DA-8B0408042DE5}" destId="{38ACFEE1-113D-4D23-9192-770B87D48850}" srcOrd="1" destOrd="0" presId="urn:microsoft.com/office/officeart/2009/layout/CirclePictureHierarchy"/>
    <dgm:cxn modelId="{8954AD11-16B3-4DB1-92C1-B752DB4FC99A}" type="presParOf" srcId="{38ACFEE1-113D-4D23-9192-770B87D48850}" destId="{58688EDC-A40D-4FCA-8264-36120FF89E3C}" srcOrd="0" destOrd="0" presId="urn:microsoft.com/office/officeart/2009/layout/CirclePictureHierarchy"/>
    <dgm:cxn modelId="{6071AD1B-532D-4BC7-8CF5-5C13AC74BB50}" type="presParOf" srcId="{58688EDC-A40D-4FCA-8264-36120FF89E3C}" destId="{8ADA6C8C-55FC-47BC-9E2C-58E5FA5401A8}" srcOrd="0" destOrd="0" presId="urn:microsoft.com/office/officeart/2009/layout/CirclePictureHierarchy"/>
    <dgm:cxn modelId="{499562FE-37D1-472B-9F39-2BE7CDACDE06}" type="presParOf" srcId="{58688EDC-A40D-4FCA-8264-36120FF89E3C}" destId="{92E07FDB-80C6-450E-820E-0E25C37DD1BC}" srcOrd="1" destOrd="0" presId="urn:microsoft.com/office/officeart/2009/layout/CirclePictureHierarchy"/>
    <dgm:cxn modelId="{6FF9C1A9-B2E1-4572-A6B4-BC8431EE358C}" type="presParOf" srcId="{38ACFEE1-113D-4D23-9192-770B87D48850}" destId="{99221B01-D341-4147-8D74-B59E330F46D5}" srcOrd="1" destOrd="0" presId="urn:microsoft.com/office/officeart/2009/layout/CirclePictureHierarchy"/>
    <dgm:cxn modelId="{B17A317C-2760-4703-8282-304CB9C6A956}" type="presParOf" srcId="{514DB9B4-457F-4083-B9DA-8B0408042DE5}" destId="{DD17A6AB-A1B6-4D60-8371-CE6CE792C728}" srcOrd="2" destOrd="0" presId="urn:microsoft.com/office/officeart/2009/layout/CirclePictureHierarchy"/>
    <dgm:cxn modelId="{4E40F019-DE80-4EF7-AB66-2E59A1CABAC9}" type="presParOf" srcId="{514DB9B4-457F-4083-B9DA-8B0408042DE5}" destId="{5C49B65E-E01C-4A5C-85CC-BA3C08DFB69A}" srcOrd="3" destOrd="0" presId="urn:microsoft.com/office/officeart/2009/layout/CirclePictureHierarchy"/>
    <dgm:cxn modelId="{79AA6B1E-93C5-4405-AD9A-3E62AA1F85C8}" type="presParOf" srcId="{5C49B65E-E01C-4A5C-85CC-BA3C08DFB69A}" destId="{4E457543-E18F-455A-8AFE-AFCC3BC3FBEF}" srcOrd="0" destOrd="0" presId="urn:microsoft.com/office/officeart/2009/layout/CirclePictureHierarchy"/>
    <dgm:cxn modelId="{B2CDDDC1-9D8E-4943-8507-D8C730324B10}" type="presParOf" srcId="{4E457543-E18F-455A-8AFE-AFCC3BC3FBEF}" destId="{D3A3B5CD-A9A4-484A-A842-7A494D7EFBB3}" srcOrd="0" destOrd="0" presId="urn:microsoft.com/office/officeart/2009/layout/CirclePictureHierarchy"/>
    <dgm:cxn modelId="{D03B5615-C7D2-47BE-AFD1-B4D98767C401}" type="presParOf" srcId="{4E457543-E18F-455A-8AFE-AFCC3BC3FBEF}" destId="{F3C00F75-9A66-431B-A52F-29AB3BEAAEC3}" srcOrd="1" destOrd="0" presId="urn:microsoft.com/office/officeart/2009/layout/CirclePictureHierarchy"/>
    <dgm:cxn modelId="{0FC93A3E-991E-440B-867C-001FE65CE10F}" type="presParOf" srcId="{5C49B65E-E01C-4A5C-85CC-BA3C08DFB69A}" destId="{CCBA180D-875F-4069-B0CB-8BA76A59D873}" srcOrd="1" destOrd="0" presId="urn:microsoft.com/office/officeart/2009/layout/CirclePictureHierarchy"/>
    <dgm:cxn modelId="{C837319C-56B5-4247-BE3C-08BB504B389E}" type="presParOf" srcId="{8A81D8FC-F7C2-4B6B-8503-67FC02709685}" destId="{EE8B4988-8A09-40B1-97E8-F22EF35AC66D}" srcOrd="2" destOrd="0" presId="urn:microsoft.com/office/officeart/2009/layout/CirclePictureHierarchy"/>
    <dgm:cxn modelId="{6B5B673E-12A7-43AC-BF15-065B2C13150F}" type="presParOf" srcId="{8A81D8FC-F7C2-4B6B-8503-67FC02709685}" destId="{8DC261F5-66BB-4D83-842F-FF7AE8AEB9DF}" srcOrd="3" destOrd="0" presId="urn:microsoft.com/office/officeart/2009/layout/CirclePictureHierarchy"/>
    <dgm:cxn modelId="{54B2B03E-B409-423A-BDAF-6E4BCFAA19FC}" type="presParOf" srcId="{8DC261F5-66BB-4D83-842F-FF7AE8AEB9DF}" destId="{D8144F4A-D262-4349-B712-973401D33070}" srcOrd="0" destOrd="0" presId="urn:microsoft.com/office/officeart/2009/layout/CirclePictureHierarchy"/>
    <dgm:cxn modelId="{965FB6B2-68ED-4048-9199-9CB43090EF31}" type="presParOf" srcId="{D8144F4A-D262-4349-B712-973401D33070}" destId="{26CAEC04-23E6-4D7B-8D37-668A2EA5DFCF}" srcOrd="0" destOrd="0" presId="urn:microsoft.com/office/officeart/2009/layout/CirclePictureHierarchy"/>
    <dgm:cxn modelId="{6AE6A837-48AD-42CC-804C-F68B597EAFD1}" type="presParOf" srcId="{D8144F4A-D262-4349-B712-973401D33070}" destId="{7AAB58F1-C4BC-4A3C-828E-27D5635F7D10}" srcOrd="1" destOrd="0" presId="urn:microsoft.com/office/officeart/2009/layout/CirclePictureHierarchy"/>
    <dgm:cxn modelId="{97C14DC0-3A05-43A0-9F36-CFE987F56A70}" type="presParOf" srcId="{8DC261F5-66BB-4D83-842F-FF7AE8AEB9DF}" destId="{82CAFBE8-21A4-4E4D-B2BE-22A0AD536BC2}" srcOrd="1" destOrd="0" presId="urn:microsoft.com/office/officeart/2009/layout/CirclePictureHierarchy"/>
    <dgm:cxn modelId="{78BAC39B-F90D-4ED6-A95C-1454D4753594}" type="presParOf" srcId="{82CAFBE8-21A4-4E4D-B2BE-22A0AD536BC2}" destId="{BF8D078A-ED65-4AFD-981B-5E8B7578E81B}" srcOrd="0" destOrd="0" presId="urn:microsoft.com/office/officeart/2009/layout/CirclePictureHierarchy"/>
    <dgm:cxn modelId="{8D87417E-8161-46B5-852A-92A895A6B016}" type="presParOf" srcId="{82CAFBE8-21A4-4E4D-B2BE-22A0AD536BC2}" destId="{DD880D73-2E08-4772-97C8-542FEC4245BE}" srcOrd="1" destOrd="0" presId="urn:microsoft.com/office/officeart/2009/layout/CirclePictureHierarchy"/>
    <dgm:cxn modelId="{A258EC93-3A4E-49AA-B750-02310A4CE08F}" type="presParOf" srcId="{DD880D73-2E08-4772-97C8-542FEC4245BE}" destId="{41F1E5A9-1F28-47EC-9033-8EA011AABC19}" srcOrd="0" destOrd="0" presId="urn:microsoft.com/office/officeart/2009/layout/CirclePictureHierarchy"/>
    <dgm:cxn modelId="{C0975982-6AE8-49CB-9C41-8DEB2C503EF1}" type="presParOf" srcId="{41F1E5A9-1F28-47EC-9033-8EA011AABC19}" destId="{FB2AD52F-598B-4CD7-A5A9-2241A7CF1F1B}" srcOrd="0" destOrd="0" presId="urn:microsoft.com/office/officeart/2009/layout/CirclePictureHierarchy"/>
    <dgm:cxn modelId="{08B90CE9-70FC-49AD-872B-1F6D56403602}" type="presParOf" srcId="{41F1E5A9-1F28-47EC-9033-8EA011AABC19}" destId="{F2696726-709F-4A62-8711-DD5FDEA24037}" srcOrd="1" destOrd="0" presId="urn:microsoft.com/office/officeart/2009/layout/CirclePictureHierarchy"/>
    <dgm:cxn modelId="{A990988A-AF91-4A93-8FB7-7DD2426D4D3C}" type="presParOf" srcId="{DD880D73-2E08-4772-97C8-542FEC4245BE}" destId="{15E26947-C2CD-40AA-B2F4-F4AAC6B03855}" srcOrd="1" destOrd="0" presId="urn:microsoft.com/office/officeart/2009/layout/CirclePictureHierarchy"/>
    <dgm:cxn modelId="{92422D4A-F7DD-4C52-96C7-11ED0C5C9115}" type="presParOf" srcId="{82CAFBE8-21A4-4E4D-B2BE-22A0AD536BC2}" destId="{B4F07346-A2A5-4640-A7EC-085CC730DF56}" srcOrd="2" destOrd="0" presId="urn:microsoft.com/office/officeart/2009/layout/CirclePictureHierarchy"/>
    <dgm:cxn modelId="{CCB04F7B-7155-45BB-9EB3-5FE72DEAC660}" type="presParOf" srcId="{82CAFBE8-21A4-4E4D-B2BE-22A0AD536BC2}" destId="{EE10B6F9-1843-4253-A055-EBBAA5045E33}" srcOrd="3" destOrd="0" presId="urn:microsoft.com/office/officeart/2009/layout/CirclePictureHierarchy"/>
    <dgm:cxn modelId="{19E1C75D-07E6-4829-B85C-CBC089CE7480}" type="presParOf" srcId="{EE10B6F9-1843-4253-A055-EBBAA5045E33}" destId="{9664D51F-4085-43CF-B208-68FDF46D3252}" srcOrd="0" destOrd="0" presId="urn:microsoft.com/office/officeart/2009/layout/CirclePictureHierarchy"/>
    <dgm:cxn modelId="{05CBA278-86DE-45CC-A835-8BCE18C3B205}" type="presParOf" srcId="{9664D51F-4085-43CF-B208-68FDF46D3252}" destId="{A2490F83-B2EE-4CE8-95C3-F47177F41AC8}" srcOrd="0" destOrd="0" presId="urn:microsoft.com/office/officeart/2009/layout/CirclePictureHierarchy"/>
    <dgm:cxn modelId="{8EA67FBE-F815-4EA5-A976-FC6C3EC7D5B1}" type="presParOf" srcId="{9664D51F-4085-43CF-B208-68FDF46D3252}" destId="{78585F05-448E-491E-B76B-B06BA3DA55DA}" srcOrd="1" destOrd="0" presId="urn:microsoft.com/office/officeart/2009/layout/CirclePictureHierarchy"/>
    <dgm:cxn modelId="{9789669B-C7D1-4FE5-88F0-20D3EA646961}" type="presParOf" srcId="{EE10B6F9-1843-4253-A055-EBBAA5045E33}" destId="{76DF318D-E964-4735-8F0D-CAAED53B6CDA}" srcOrd="1" destOrd="0" presId="urn:microsoft.com/office/officeart/2009/layout/CirclePictureHierarchy"/>
    <dgm:cxn modelId="{3B025342-60E3-49E8-B656-B628596BF942}" type="presParOf" srcId="{82CAFBE8-21A4-4E4D-B2BE-22A0AD536BC2}" destId="{C3F44ABB-68F3-43AD-B408-4805A97D8B00}" srcOrd="4" destOrd="0" presId="urn:microsoft.com/office/officeart/2009/layout/CirclePictureHierarchy"/>
    <dgm:cxn modelId="{7B44D771-56DB-4F3C-A638-CEE248D4A81E}" type="presParOf" srcId="{82CAFBE8-21A4-4E4D-B2BE-22A0AD536BC2}" destId="{35CC7E3B-948E-43DF-98A2-0C700B23456A}" srcOrd="5" destOrd="0" presId="urn:microsoft.com/office/officeart/2009/layout/CirclePictureHierarchy"/>
    <dgm:cxn modelId="{8F5EE4B2-7064-4966-AB8A-58D94972664C}" type="presParOf" srcId="{35CC7E3B-948E-43DF-98A2-0C700B23456A}" destId="{FBB1DCCC-FD0B-4D38-AE92-E82BB30B3770}" srcOrd="0" destOrd="0" presId="urn:microsoft.com/office/officeart/2009/layout/CirclePictureHierarchy"/>
    <dgm:cxn modelId="{4C0B5B38-528F-4149-A2B3-182266A98CA6}" type="presParOf" srcId="{FBB1DCCC-FD0B-4D38-AE92-E82BB30B3770}" destId="{5AF53C04-2FB9-4AC7-B459-BDD8508D47C9}" srcOrd="0" destOrd="0" presId="urn:microsoft.com/office/officeart/2009/layout/CirclePictureHierarchy"/>
    <dgm:cxn modelId="{539751BD-BB80-4BC1-B082-2D88D02495A3}" type="presParOf" srcId="{FBB1DCCC-FD0B-4D38-AE92-E82BB30B3770}" destId="{FC7E4D77-ACC7-4F3B-BA1D-882D2F5DF7AD}" srcOrd="1" destOrd="0" presId="urn:microsoft.com/office/officeart/2009/layout/CirclePictureHierarchy"/>
    <dgm:cxn modelId="{56C034D1-FF02-484F-9FC9-A1ED302BC84F}" type="presParOf" srcId="{35CC7E3B-948E-43DF-98A2-0C700B23456A}" destId="{E0CDD84D-A33A-4EAF-9787-5B688D4696B5}" srcOrd="1" destOrd="0" presId="urn:microsoft.com/office/officeart/2009/layout/CirclePictureHierarchy"/>
    <dgm:cxn modelId="{07564617-CA83-428E-AD48-DF6E23338C95}" type="presParOf" srcId="{E0CDD84D-A33A-4EAF-9787-5B688D4696B5}" destId="{C1CBBF23-60BC-4754-B68B-5A9EA1140636}" srcOrd="0" destOrd="0" presId="urn:microsoft.com/office/officeart/2009/layout/CirclePictureHierarchy"/>
    <dgm:cxn modelId="{314A76F8-422E-4034-AB78-1E7DA45E6E1D}" type="presParOf" srcId="{E0CDD84D-A33A-4EAF-9787-5B688D4696B5}" destId="{AB9A1814-E9E6-4A71-AC21-913F997991CB}" srcOrd="1" destOrd="0" presId="urn:microsoft.com/office/officeart/2009/layout/CirclePictureHierarchy"/>
    <dgm:cxn modelId="{069DCAD5-CFEF-4580-AB84-68491A5C7006}" type="presParOf" srcId="{AB9A1814-E9E6-4A71-AC21-913F997991CB}" destId="{78643934-9BAC-45C7-AB26-3A7B1AB2D39F}" srcOrd="0" destOrd="0" presId="urn:microsoft.com/office/officeart/2009/layout/CirclePictureHierarchy"/>
    <dgm:cxn modelId="{CDE0BEA3-2D3E-4888-9762-E86976CA9F6A}" type="presParOf" srcId="{78643934-9BAC-45C7-AB26-3A7B1AB2D39F}" destId="{2C7B25C4-D422-42B9-A8CE-C230B04B7811}" srcOrd="0" destOrd="0" presId="urn:microsoft.com/office/officeart/2009/layout/CirclePictureHierarchy"/>
    <dgm:cxn modelId="{01E54241-E4C3-4560-B8DD-F02164979722}" type="presParOf" srcId="{78643934-9BAC-45C7-AB26-3A7B1AB2D39F}" destId="{788486D0-213E-44C5-A672-FC73EC6F35D1}" srcOrd="1" destOrd="0" presId="urn:microsoft.com/office/officeart/2009/layout/CirclePictureHierarchy"/>
    <dgm:cxn modelId="{D506445E-E046-4B33-AD5F-C6D5187AA50C}" type="presParOf" srcId="{AB9A1814-E9E6-4A71-AC21-913F997991CB}" destId="{B1FCCE46-E106-4109-940C-7BAAB855DD37}" srcOrd="1" destOrd="0" presId="urn:microsoft.com/office/officeart/2009/layout/CirclePictureHierarchy"/>
    <dgm:cxn modelId="{DC1E8FA5-9B32-47E4-BA69-8AC087A3F58D}" type="presParOf" srcId="{E0CDD84D-A33A-4EAF-9787-5B688D4696B5}" destId="{2F2C559C-DB9E-4D15-A369-3780F0554AAB}" srcOrd="2" destOrd="0" presId="urn:microsoft.com/office/officeart/2009/layout/CirclePictureHierarchy"/>
    <dgm:cxn modelId="{3F0E534C-33BB-498B-BACB-1DE16AF764BA}" type="presParOf" srcId="{E0CDD84D-A33A-4EAF-9787-5B688D4696B5}" destId="{4995380B-5297-46AF-BFD0-53BF1831ED58}" srcOrd="3" destOrd="0" presId="urn:microsoft.com/office/officeart/2009/layout/CirclePictureHierarchy"/>
    <dgm:cxn modelId="{2048E1D1-23B2-4A78-822A-6F1D785E0D66}" type="presParOf" srcId="{4995380B-5297-46AF-BFD0-53BF1831ED58}" destId="{77835F10-B8BE-4204-A6DD-BC82D87B6E55}" srcOrd="0" destOrd="0" presId="urn:microsoft.com/office/officeart/2009/layout/CirclePictureHierarchy"/>
    <dgm:cxn modelId="{9C27C77F-081B-4ECC-9873-41190026E44A}" type="presParOf" srcId="{77835F10-B8BE-4204-A6DD-BC82D87B6E55}" destId="{82EE3754-217E-4A1A-841A-64CBD5168BC7}" srcOrd="0" destOrd="0" presId="urn:microsoft.com/office/officeart/2009/layout/CirclePictureHierarchy"/>
    <dgm:cxn modelId="{7F08941B-43FD-4C51-A9AC-126FA9F00463}" type="presParOf" srcId="{77835F10-B8BE-4204-A6DD-BC82D87B6E55}" destId="{BB12F7BC-9BF4-4172-AC57-A164BE063B6E}" srcOrd="1" destOrd="0" presId="urn:microsoft.com/office/officeart/2009/layout/CirclePictureHierarchy"/>
    <dgm:cxn modelId="{282EEA67-E684-41E7-8672-127811A74061}" type="presParOf" srcId="{4995380B-5297-46AF-BFD0-53BF1831ED58}" destId="{D193EAB3-90D9-4017-9CF6-7D9F5D305479}"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4E8F3-2EF5-47D4-8717-5475DC620C6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kumimoji="1" lang="ja-JP" altLang="en-US"/>
        </a:p>
      </dgm:t>
    </dgm:pt>
    <dgm:pt modelId="{E7D26D4F-DCB9-4D18-89C8-BD9C8F63A03F}">
      <dgm:prSet/>
      <dgm:spPr/>
      <dgm:t>
        <a:bodyPr/>
        <a:lstStyle/>
        <a:p>
          <a:r>
            <a:rPr lang="ja-JP" b="1" dirty="0"/>
            <a:t>国別：</a:t>
          </a:r>
          <a:r>
            <a:rPr lang="en-US" b="1" dirty="0" err="1"/>
            <a:t>jp,it,fr</a:t>
          </a:r>
          <a:r>
            <a:rPr lang="en-US" b="1" dirty="0"/>
            <a:t>,</a:t>
          </a:r>
          <a:endParaRPr lang="ja-JP" b="1" dirty="0"/>
        </a:p>
      </dgm:t>
    </dgm:pt>
    <dgm:pt modelId="{7B323408-AD95-47B8-BC23-BC5943C8C3EE}" type="parTrans" cxnId="{2E0E6A9D-665A-4FE4-9E00-1035AE2CAC4A}">
      <dgm:prSet/>
      <dgm:spPr/>
      <dgm:t>
        <a:bodyPr/>
        <a:lstStyle/>
        <a:p>
          <a:endParaRPr lang="ja-JP" altLang="en-US" b="1"/>
        </a:p>
      </dgm:t>
    </dgm:pt>
    <dgm:pt modelId="{4762D6A0-9A22-48C9-AF35-345CFBB4C89C}" type="sibTrans" cxnId="{2E0E6A9D-665A-4FE4-9E00-1035AE2CAC4A}">
      <dgm:prSet/>
      <dgm:spPr/>
      <dgm:t>
        <a:bodyPr/>
        <a:lstStyle/>
        <a:p>
          <a:endParaRPr lang="ja-JP" altLang="en-US" b="1"/>
        </a:p>
      </dgm:t>
    </dgm:pt>
    <dgm:pt modelId="{488CD78D-7A84-4CEC-A608-D2D13EA86D2F}">
      <dgm:prSet/>
      <dgm:spPr/>
      <dgm:t>
        <a:bodyPr/>
        <a:lstStyle/>
        <a:p>
          <a:r>
            <a:rPr lang="en-US" altLang="ja-JP" b="1" dirty="0"/>
            <a:t>ac</a:t>
          </a:r>
          <a:endParaRPr lang="ja-JP" b="1" dirty="0"/>
        </a:p>
      </dgm:t>
    </dgm:pt>
    <dgm:pt modelId="{EEC8F456-46ED-43D0-95CF-A6673A304BCB}" type="parTrans" cxnId="{36CF32B4-8CD7-4FEA-BD48-80C8AAA284DA}">
      <dgm:prSet/>
      <dgm:spPr/>
      <dgm:t>
        <a:bodyPr/>
        <a:lstStyle/>
        <a:p>
          <a:endParaRPr lang="ja-JP" altLang="en-US" b="1"/>
        </a:p>
      </dgm:t>
    </dgm:pt>
    <dgm:pt modelId="{5D43559F-B4A2-4EB4-B090-DCDF4ADB131C}" type="sibTrans" cxnId="{36CF32B4-8CD7-4FEA-BD48-80C8AAA284DA}">
      <dgm:prSet/>
      <dgm:spPr/>
      <dgm:t>
        <a:bodyPr/>
        <a:lstStyle/>
        <a:p>
          <a:endParaRPr lang="ja-JP" altLang="en-US" b="1"/>
        </a:p>
      </dgm:t>
    </dgm:pt>
    <dgm:pt modelId="{8DF3D7BF-3190-4384-A950-7FED177516C4}">
      <dgm:prSet/>
      <dgm:spPr/>
      <dgm:t>
        <a:bodyPr/>
        <a:lstStyle/>
        <a:p>
          <a:r>
            <a:rPr lang="en-US" altLang="ja-JP" b="1" dirty="0"/>
            <a:t>co</a:t>
          </a:r>
          <a:endParaRPr lang="ja-JP" b="1" dirty="0"/>
        </a:p>
      </dgm:t>
    </dgm:pt>
    <dgm:pt modelId="{2967981F-2FC0-4F99-B61F-A44EA9939E4E}" type="parTrans" cxnId="{0B023B64-257B-4E9D-8FA9-4B194EC5D2C3}">
      <dgm:prSet/>
      <dgm:spPr/>
      <dgm:t>
        <a:bodyPr/>
        <a:lstStyle/>
        <a:p>
          <a:endParaRPr kumimoji="1" lang="ja-JP" altLang="en-US" b="1"/>
        </a:p>
      </dgm:t>
    </dgm:pt>
    <dgm:pt modelId="{41BE842B-0174-432E-A030-69DED26B5F45}" type="sibTrans" cxnId="{0B023B64-257B-4E9D-8FA9-4B194EC5D2C3}">
      <dgm:prSet/>
      <dgm:spPr/>
      <dgm:t>
        <a:bodyPr/>
        <a:lstStyle/>
        <a:p>
          <a:endParaRPr kumimoji="1" lang="ja-JP" altLang="en-US" b="1"/>
        </a:p>
      </dgm:t>
    </dgm:pt>
    <dgm:pt modelId="{A0FA36E1-CFC8-452B-8E3C-4F60C6E09D1B}">
      <dgm:prSet/>
      <dgm:spPr/>
      <dgm:t>
        <a:bodyPr/>
        <a:lstStyle/>
        <a:p>
          <a:r>
            <a:rPr lang="en-US" altLang="ja-JP" b="1" dirty="0"/>
            <a:t>go</a:t>
          </a:r>
          <a:endParaRPr lang="ja-JP" b="1" dirty="0"/>
        </a:p>
      </dgm:t>
    </dgm:pt>
    <dgm:pt modelId="{D7B65EF1-9E51-4663-8279-84C45D3B78D0}" type="parTrans" cxnId="{A942EEA7-F353-41F3-971C-E59F63C40364}">
      <dgm:prSet/>
      <dgm:spPr/>
      <dgm:t>
        <a:bodyPr/>
        <a:lstStyle/>
        <a:p>
          <a:endParaRPr kumimoji="1" lang="ja-JP" altLang="en-US" b="1"/>
        </a:p>
      </dgm:t>
    </dgm:pt>
    <dgm:pt modelId="{43CB3C4A-1C9D-4D26-873C-1A4530EAA809}" type="sibTrans" cxnId="{A942EEA7-F353-41F3-971C-E59F63C40364}">
      <dgm:prSet/>
      <dgm:spPr/>
      <dgm:t>
        <a:bodyPr/>
        <a:lstStyle/>
        <a:p>
          <a:endParaRPr kumimoji="1" lang="ja-JP" altLang="en-US" b="1"/>
        </a:p>
      </dgm:t>
    </dgm:pt>
    <dgm:pt modelId="{09D910F3-0B4E-4719-B5A3-5E4935AF8D15}">
      <dgm:prSet/>
      <dgm:spPr/>
      <dgm:t>
        <a:bodyPr/>
        <a:lstStyle/>
        <a:p>
          <a:r>
            <a:rPr kumimoji="1" lang="en-US" altLang="ja-JP" b="1" dirty="0"/>
            <a:t>amazon</a:t>
          </a:r>
          <a:endParaRPr lang="ja-JP" b="1" dirty="0"/>
        </a:p>
      </dgm:t>
    </dgm:pt>
    <dgm:pt modelId="{B2BA88C7-B97C-4C7D-B8F1-7F399A383B7D}" type="parTrans" cxnId="{94EF4956-ECB2-4514-9898-3C8A2B6FA2E8}">
      <dgm:prSet/>
      <dgm:spPr/>
      <dgm:t>
        <a:bodyPr/>
        <a:lstStyle/>
        <a:p>
          <a:endParaRPr kumimoji="1" lang="ja-JP" altLang="en-US" b="1"/>
        </a:p>
      </dgm:t>
    </dgm:pt>
    <dgm:pt modelId="{AF5A6461-62FB-455A-9DF2-0F7BE31FC314}" type="sibTrans" cxnId="{94EF4956-ECB2-4514-9898-3C8A2B6FA2E8}">
      <dgm:prSet/>
      <dgm:spPr/>
      <dgm:t>
        <a:bodyPr/>
        <a:lstStyle/>
        <a:p>
          <a:endParaRPr kumimoji="1" lang="ja-JP" altLang="en-US" b="1"/>
        </a:p>
      </dgm:t>
    </dgm:pt>
    <dgm:pt modelId="{F2B2D4E1-BD3D-4134-96CB-C4A48770F50F}">
      <dgm:prSet/>
      <dgm:spPr/>
      <dgm:t>
        <a:bodyPr/>
        <a:lstStyle/>
        <a:p>
          <a:r>
            <a:rPr kumimoji="1" lang="en-US" altLang="ja-JP" b="1" dirty="0" err="1"/>
            <a:t>docomo</a:t>
          </a:r>
          <a:endParaRPr kumimoji="1" lang="ja-JP" altLang="en-US" b="1" dirty="0"/>
        </a:p>
      </dgm:t>
    </dgm:pt>
    <dgm:pt modelId="{79FBECFD-CCF6-46B0-BE5C-8AE42B0B0BCB}" type="parTrans" cxnId="{104841A7-871C-4A29-9337-40EFC1E5649E}">
      <dgm:prSet/>
      <dgm:spPr/>
      <dgm:t>
        <a:bodyPr/>
        <a:lstStyle/>
        <a:p>
          <a:endParaRPr kumimoji="1" lang="ja-JP" altLang="en-US" b="1"/>
        </a:p>
      </dgm:t>
    </dgm:pt>
    <dgm:pt modelId="{FFC7837B-749D-4847-8332-A20F550E9663}" type="sibTrans" cxnId="{104841A7-871C-4A29-9337-40EFC1E5649E}">
      <dgm:prSet/>
      <dgm:spPr/>
      <dgm:t>
        <a:bodyPr/>
        <a:lstStyle/>
        <a:p>
          <a:endParaRPr kumimoji="1" lang="ja-JP" altLang="en-US" b="1"/>
        </a:p>
      </dgm:t>
    </dgm:pt>
    <dgm:pt modelId="{EDD2219F-8D96-4B98-B5D3-CB28BE156DBD}">
      <dgm:prSet/>
      <dgm:spPr/>
      <dgm:t>
        <a:bodyPr/>
        <a:lstStyle/>
        <a:p>
          <a:r>
            <a:rPr lang="en-US" altLang="ja-JP" b="1" dirty="0" err="1"/>
            <a:t>rissho</a:t>
          </a:r>
          <a:endParaRPr lang="ja-JP" b="1" dirty="0"/>
        </a:p>
      </dgm:t>
    </dgm:pt>
    <dgm:pt modelId="{1DFB32A9-9466-401F-85B1-B72EA5B90BD4}" type="parTrans" cxnId="{2DA7DD8C-60D9-468D-93E1-BF5C613A572A}">
      <dgm:prSet/>
      <dgm:spPr/>
      <dgm:t>
        <a:bodyPr/>
        <a:lstStyle/>
        <a:p>
          <a:endParaRPr kumimoji="1" lang="ja-JP" altLang="en-US" b="1"/>
        </a:p>
      </dgm:t>
    </dgm:pt>
    <dgm:pt modelId="{6C4FD25D-9145-4B28-9770-40C488CB4FD2}" type="sibTrans" cxnId="{2DA7DD8C-60D9-468D-93E1-BF5C613A572A}">
      <dgm:prSet/>
      <dgm:spPr/>
      <dgm:t>
        <a:bodyPr/>
        <a:lstStyle/>
        <a:p>
          <a:endParaRPr kumimoji="1" lang="ja-JP" altLang="en-US" b="1"/>
        </a:p>
      </dgm:t>
    </dgm:pt>
    <dgm:pt modelId="{C70E0A44-7F07-4388-A424-9BB226AD58A6}">
      <dgm:prSet/>
      <dgm:spPr/>
      <dgm:t>
        <a:bodyPr/>
        <a:lstStyle/>
        <a:p>
          <a:r>
            <a:rPr lang="en-US" altLang="ja-JP" b="1" dirty="0" err="1"/>
            <a:t>tsukuba</a:t>
          </a:r>
          <a:endParaRPr lang="ja-JP" b="1" dirty="0"/>
        </a:p>
      </dgm:t>
    </dgm:pt>
    <dgm:pt modelId="{C33FFD9B-FB5C-419D-97F3-A3FC3B332591}" type="parTrans" cxnId="{A4852EF4-E199-4091-9FE6-D23246C9668D}">
      <dgm:prSet/>
      <dgm:spPr/>
      <dgm:t>
        <a:bodyPr/>
        <a:lstStyle/>
        <a:p>
          <a:endParaRPr kumimoji="1" lang="ja-JP" altLang="en-US" b="1"/>
        </a:p>
      </dgm:t>
    </dgm:pt>
    <dgm:pt modelId="{6C9FD348-8F7F-49CC-A3FA-3D85924BD2A2}" type="sibTrans" cxnId="{A4852EF4-E199-4091-9FE6-D23246C9668D}">
      <dgm:prSet/>
      <dgm:spPr/>
      <dgm:t>
        <a:bodyPr/>
        <a:lstStyle/>
        <a:p>
          <a:endParaRPr kumimoji="1" lang="ja-JP" altLang="en-US" b="1"/>
        </a:p>
      </dgm:t>
    </dgm:pt>
    <dgm:pt modelId="{F20128A8-FB0A-4DF7-BBE4-8F580DF9D1F9}">
      <dgm:prSet/>
      <dgm:spPr/>
      <dgm:t>
        <a:bodyPr/>
        <a:lstStyle/>
        <a:p>
          <a:r>
            <a:rPr lang="en-US" altLang="ja-JP" b="1" dirty="0" err="1"/>
            <a:t>maff</a:t>
          </a:r>
          <a:endParaRPr lang="ja-JP" b="1" dirty="0"/>
        </a:p>
      </dgm:t>
    </dgm:pt>
    <dgm:pt modelId="{EF9EDEA7-31F3-469C-B536-54AC6DEEE837}" type="parTrans" cxnId="{01AE1696-67EE-45ED-B2FC-6CC133467245}">
      <dgm:prSet/>
      <dgm:spPr/>
      <dgm:t>
        <a:bodyPr/>
        <a:lstStyle/>
        <a:p>
          <a:endParaRPr kumimoji="1" lang="ja-JP" altLang="en-US" b="1"/>
        </a:p>
      </dgm:t>
    </dgm:pt>
    <dgm:pt modelId="{A987FF2F-CA2C-4266-B35A-834791229F51}" type="sibTrans" cxnId="{01AE1696-67EE-45ED-B2FC-6CC133467245}">
      <dgm:prSet/>
      <dgm:spPr/>
      <dgm:t>
        <a:bodyPr/>
        <a:lstStyle/>
        <a:p>
          <a:endParaRPr kumimoji="1" lang="ja-JP" altLang="en-US" b="1"/>
        </a:p>
      </dgm:t>
    </dgm:pt>
    <dgm:pt modelId="{4A2AF1C0-78EF-4B6C-B119-0F866A774F89}">
      <dgm:prSet/>
      <dgm:spPr/>
      <dgm:t>
        <a:bodyPr/>
        <a:lstStyle/>
        <a:p>
          <a:r>
            <a:rPr kumimoji="1" lang="ja-JP" altLang="en-US" b="1" dirty="0"/>
            <a:t>一般：</a:t>
          </a:r>
          <a:r>
            <a:rPr kumimoji="1" lang="en-US" altLang="ja-JP" b="1" dirty="0" err="1"/>
            <a:t>com,org</a:t>
          </a:r>
          <a:endParaRPr lang="ja-JP" b="1" dirty="0"/>
        </a:p>
      </dgm:t>
    </dgm:pt>
    <dgm:pt modelId="{37229192-7C2C-4B42-92FF-95D0C4985B44}" type="parTrans" cxnId="{91E705F0-D462-4246-9ED6-619EBE0ECB90}">
      <dgm:prSet/>
      <dgm:spPr/>
      <dgm:t>
        <a:bodyPr/>
        <a:lstStyle/>
        <a:p>
          <a:endParaRPr kumimoji="1" lang="ja-JP" altLang="en-US" b="1"/>
        </a:p>
      </dgm:t>
    </dgm:pt>
    <dgm:pt modelId="{6EA37893-4F2B-4DD5-B404-F26A08528655}" type="sibTrans" cxnId="{91E705F0-D462-4246-9ED6-619EBE0ECB90}">
      <dgm:prSet/>
      <dgm:spPr/>
      <dgm:t>
        <a:bodyPr/>
        <a:lstStyle/>
        <a:p>
          <a:endParaRPr kumimoji="1" lang="ja-JP" altLang="en-US" b="1"/>
        </a:p>
      </dgm:t>
    </dgm:pt>
    <dgm:pt modelId="{8E034C28-1800-400F-8D35-3238D93904AA}">
      <dgm:prSet/>
      <dgm:spPr/>
      <dgm:t>
        <a:bodyPr/>
        <a:lstStyle/>
        <a:p>
          <a:r>
            <a:rPr lang="en-US" altLang="ja-JP" b="1" dirty="0"/>
            <a:t>Amazon</a:t>
          </a:r>
          <a:endParaRPr lang="ja-JP" b="1" dirty="0"/>
        </a:p>
      </dgm:t>
    </dgm:pt>
    <dgm:pt modelId="{C5AC52F9-45B1-4DDB-995B-5163C6486596}" type="parTrans" cxnId="{2A2B092F-3D3A-4680-94B6-7189BE400683}">
      <dgm:prSet/>
      <dgm:spPr/>
      <dgm:t>
        <a:bodyPr/>
        <a:lstStyle/>
        <a:p>
          <a:endParaRPr kumimoji="1" lang="ja-JP" altLang="en-US" b="1"/>
        </a:p>
      </dgm:t>
    </dgm:pt>
    <dgm:pt modelId="{4E507E0F-0625-43C9-AB43-EADDDEF34374}" type="sibTrans" cxnId="{2A2B092F-3D3A-4680-94B6-7189BE400683}">
      <dgm:prSet/>
      <dgm:spPr/>
      <dgm:t>
        <a:bodyPr/>
        <a:lstStyle/>
        <a:p>
          <a:endParaRPr kumimoji="1" lang="ja-JP" altLang="en-US" b="1"/>
        </a:p>
      </dgm:t>
    </dgm:pt>
    <dgm:pt modelId="{6A0A4C41-FF3F-4E4B-800C-A7A9B8B3EF2B}">
      <dgm:prSet/>
      <dgm:spPr/>
      <dgm:t>
        <a:bodyPr/>
        <a:lstStyle/>
        <a:p>
          <a:r>
            <a:rPr lang="en-US" altLang="ja-JP" b="1" dirty="0" err="1"/>
            <a:t>olympic</a:t>
          </a:r>
          <a:endParaRPr lang="ja-JP" b="1" dirty="0"/>
        </a:p>
      </dgm:t>
    </dgm:pt>
    <dgm:pt modelId="{3D8F6CDD-A5A8-4DFF-8A40-06959DD63BC9}" type="parTrans" cxnId="{590B88EB-50AB-4894-A08C-BF10F5265B94}">
      <dgm:prSet/>
      <dgm:spPr/>
      <dgm:t>
        <a:bodyPr/>
        <a:lstStyle/>
        <a:p>
          <a:endParaRPr kumimoji="1" lang="ja-JP" altLang="en-US" b="1"/>
        </a:p>
      </dgm:t>
    </dgm:pt>
    <dgm:pt modelId="{25C6F05C-7D5C-4B30-930E-EF26ED01D0B0}" type="sibTrans" cxnId="{590B88EB-50AB-4894-A08C-BF10F5265B94}">
      <dgm:prSet/>
      <dgm:spPr/>
      <dgm:t>
        <a:bodyPr/>
        <a:lstStyle/>
        <a:p>
          <a:endParaRPr kumimoji="1" lang="ja-JP" altLang="en-US" b="1"/>
        </a:p>
      </dgm:t>
    </dgm:pt>
    <dgm:pt modelId="{CC4AC1FC-5431-467A-A453-02EE8EA7DF0D}" type="pres">
      <dgm:prSet presAssocID="{4E54E8F3-2EF5-47D4-8717-5475DC620C6C}" presName="hierChild1" presStyleCnt="0">
        <dgm:presLayoutVars>
          <dgm:orgChart val="1"/>
          <dgm:chPref val="1"/>
          <dgm:dir/>
          <dgm:animOne val="branch"/>
          <dgm:animLvl val="lvl"/>
          <dgm:resizeHandles/>
        </dgm:presLayoutVars>
      </dgm:prSet>
      <dgm:spPr/>
    </dgm:pt>
    <dgm:pt modelId="{9EB4F66D-8472-44CA-8401-24EFED764D40}" type="pres">
      <dgm:prSet presAssocID="{4A2AF1C0-78EF-4B6C-B119-0F866A774F89}" presName="hierRoot1" presStyleCnt="0">
        <dgm:presLayoutVars>
          <dgm:hierBranch val="init"/>
        </dgm:presLayoutVars>
      </dgm:prSet>
      <dgm:spPr/>
    </dgm:pt>
    <dgm:pt modelId="{9BB1177F-FC88-4BC4-85D5-20160CD51750}" type="pres">
      <dgm:prSet presAssocID="{4A2AF1C0-78EF-4B6C-B119-0F866A774F89}" presName="rootComposite1" presStyleCnt="0"/>
      <dgm:spPr/>
    </dgm:pt>
    <dgm:pt modelId="{BE959DD2-1A55-4450-B7C1-261892961C8B}" type="pres">
      <dgm:prSet presAssocID="{4A2AF1C0-78EF-4B6C-B119-0F866A774F89}" presName="rootText1" presStyleLbl="node0" presStyleIdx="0" presStyleCnt="2">
        <dgm:presLayoutVars>
          <dgm:chPref val="3"/>
        </dgm:presLayoutVars>
      </dgm:prSet>
      <dgm:spPr/>
    </dgm:pt>
    <dgm:pt modelId="{D4DB6DEB-09F8-4D0E-961B-7161D07B0E4F}" type="pres">
      <dgm:prSet presAssocID="{4A2AF1C0-78EF-4B6C-B119-0F866A774F89}" presName="rootConnector1" presStyleLbl="node1" presStyleIdx="0" presStyleCnt="0"/>
      <dgm:spPr/>
    </dgm:pt>
    <dgm:pt modelId="{B16DAAC4-7B3E-46D7-9F7A-D2F10C91A7AA}" type="pres">
      <dgm:prSet presAssocID="{4A2AF1C0-78EF-4B6C-B119-0F866A774F89}" presName="hierChild2" presStyleCnt="0"/>
      <dgm:spPr/>
    </dgm:pt>
    <dgm:pt modelId="{48E79366-A788-4CFE-A096-21BC1987870A}" type="pres">
      <dgm:prSet presAssocID="{C5AC52F9-45B1-4DDB-995B-5163C6486596}" presName="Name64" presStyleLbl="parChTrans1D2" presStyleIdx="0" presStyleCnt="5"/>
      <dgm:spPr/>
    </dgm:pt>
    <dgm:pt modelId="{FF68A176-E218-42B8-A5F2-8E72C953953C}" type="pres">
      <dgm:prSet presAssocID="{8E034C28-1800-400F-8D35-3238D93904AA}" presName="hierRoot2" presStyleCnt="0">
        <dgm:presLayoutVars>
          <dgm:hierBranch val="init"/>
        </dgm:presLayoutVars>
      </dgm:prSet>
      <dgm:spPr/>
    </dgm:pt>
    <dgm:pt modelId="{BC6DFF8E-F230-4EB2-A028-8050596D269E}" type="pres">
      <dgm:prSet presAssocID="{8E034C28-1800-400F-8D35-3238D93904AA}" presName="rootComposite" presStyleCnt="0"/>
      <dgm:spPr/>
    </dgm:pt>
    <dgm:pt modelId="{7CBAAD5A-AEAB-4010-9ABD-83D02CDADE55}" type="pres">
      <dgm:prSet presAssocID="{8E034C28-1800-400F-8D35-3238D93904AA}" presName="rootText" presStyleLbl="node2" presStyleIdx="0" presStyleCnt="5">
        <dgm:presLayoutVars>
          <dgm:chPref val="3"/>
        </dgm:presLayoutVars>
      </dgm:prSet>
      <dgm:spPr/>
    </dgm:pt>
    <dgm:pt modelId="{3C65D635-7229-47F6-91A7-8A0EB6211503}" type="pres">
      <dgm:prSet presAssocID="{8E034C28-1800-400F-8D35-3238D93904AA}" presName="rootConnector" presStyleLbl="node2" presStyleIdx="0" presStyleCnt="5"/>
      <dgm:spPr/>
    </dgm:pt>
    <dgm:pt modelId="{375D800A-FC7A-47BC-8EF8-C9D011EC4472}" type="pres">
      <dgm:prSet presAssocID="{8E034C28-1800-400F-8D35-3238D93904AA}" presName="hierChild4" presStyleCnt="0"/>
      <dgm:spPr/>
    </dgm:pt>
    <dgm:pt modelId="{C73A2BA8-D3FB-4130-A1CC-39B2953A4C5C}" type="pres">
      <dgm:prSet presAssocID="{8E034C28-1800-400F-8D35-3238D93904AA}" presName="hierChild5" presStyleCnt="0"/>
      <dgm:spPr/>
    </dgm:pt>
    <dgm:pt modelId="{03D7DA65-C1AF-4665-9CDB-6A8FCF3670FC}" type="pres">
      <dgm:prSet presAssocID="{3D8F6CDD-A5A8-4DFF-8A40-06959DD63BC9}" presName="Name64" presStyleLbl="parChTrans1D2" presStyleIdx="1" presStyleCnt="5"/>
      <dgm:spPr/>
    </dgm:pt>
    <dgm:pt modelId="{26136F7C-3A16-49F0-A78F-1FB407929779}" type="pres">
      <dgm:prSet presAssocID="{6A0A4C41-FF3F-4E4B-800C-A7A9B8B3EF2B}" presName="hierRoot2" presStyleCnt="0">
        <dgm:presLayoutVars>
          <dgm:hierBranch val="init"/>
        </dgm:presLayoutVars>
      </dgm:prSet>
      <dgm:spPr/>
    </dgm:pt>
    <dgm:pt modelId="{73CFFD07-93C4-47BB-B7B7-E8EC86CF7DFC}" type="pres">
      <dgm:prSet presAssocID="{6A0A4C41-FF3F-4E4B-800C-A7A9B8B3EF2B}" presName="rootComposite" presStyleCnt="0"/>
      <dgm:spPr/>
    </dgm:pt>
    <dgm:pt modelId="{6B4B6893-DBFE-4A43-A323-405C67A97D22}" type="pres">
      <dgm:prSet presAssocID="{6A0A4C41-FF3F-4E4B-800C-A7A9B8B3EF2B}" presName="rootText" presStyleLbl="node2" presStyleIdx="1" presStyleCnt="5">
        <dgm:presLayoutVars>
          <dgm:chPref val="3"/>
        </dgm:presLayoutVars>
      </dgm:prSet>
      <dgm:spPr/>
    </dgm:pt>
    <dgm:pt modelId="{66F22183-5106-4B87-800D-89EAABCA3A05}" type="pres">
      <dgm:prSet presAssocID="{6A0A4C41-FF3F-4E4B-800C-A7A9B8B3EF2B}" presName="rootConnector" presStyleLbl="node2" presStyleIdx="1" presStyleCnt="5"/>
      <dgm:spPr/>
    </dgm:pt>
    <dgm:pt modelId="{CA9A6B09-2DD2-436D-8258-9F5119D1E40C}" type="pres">
      <dgm:prSet presAssocID="{6A0A4C41-FF3F-4E4B-800C-A7A9B8B3EF2B}" presName="hierChild4" presStyleCnt="0"/>
      <dgm:spPr/>
    </dgm:pt>
    <dgm:pt modelId="{5A7498BE-6DE6-4CF0-83BE-726713DD3A92}" type="pres">
      <dgm:prSet presAssocID="{6A0A4C41-FF3F-4E4B-800C-A7A9B8B3EF2B}" presName="hierChild5" presStyleCnt="0"/>
      <dgm:spPr/>
    </dgm:pt>
    <dgm:pt modelId="{66598BE0-7FFE-49BF-ADD5-935092EF7161}" type="pres">
      <dgm:prSet presAssocID="{4A2AF1C0-78EF-4B6C-B119-0F866A774F89}" presName="hierChild3" presStyleCnt="0"/>
      <dgm:spPr/>
    </dgm:pt>
    <dgm:pt modelId="{EB7FE7A9-DF57-4C81-9D1C-F67E6F72E3C0}" type="pres">
      <dgm:prSet presAssocID="{E7D26D4F-DCB9-4D18-89C8-BD9C8F63A03F}" presName="hierRoot1" presStyleCnt="0">
        <dgm:presLayoutVars>
          <dgm:hierBranch val="init"/>
        </dgm:presLayoutVars>
      </dgm:prSet>
      <dgm:spPr/>
    </dgm:pt>
    <dgm:pt modelId="{EF094446-D87F-4B44-862B-3837D2C8EE0E}" type="pres">
      <dgm:prSet presAssocID="{E7D26D4F-DCB9-4D18-89C8-BD9C8F63A03F}" presName="rootComposite1" presStyleCnt="0"/>
      <dgm:spPr/>
    </dgm:pt>
    <dgm:pt modelId="{A82D6C77-ADBD-4AE6-AA56-46D03F80E3F9}" type="pres">
      <dgm:prSet presAssocID="{E7D26D4F-DCB9-4D18-89C8-BD9C8F63A03F}" presName="rootText1" presStyleLbl="node0" presStyleIdx="1" presStyleCnt="2">
        <dgm:presLayoutVars>
          <dgm:chPref val="3"/>
        </dgm:presLayoutVars>
      </dgm:prSet>
      <dgm:spPr/>
    </dgm:pt>
    <dgm:pt modelId="{1AB1D7C5-C659-4719-8C67-1C3CC1BBF4EE}" type="pres">
      <dgm:prSet presAssocID="{E7D26D4F-DCB9-4D18-89C8-BD9C8F63A03F}" presName="rootConnector1" presStyleLbl="node1" presStyleIdx="0" presStyleCnt="0"/>
      <dgm:spPr/>
    </dgm:pt>
    <dgm:pt modelId="{E3F04F09-E91A-4B57-89A8-794896B5256D}" type="pres">
      <dgm:prSet presAssocID="{E7D26D4F-DCB9-4D18-89C8-BD9C8F63A03F}" presName="hierChild2" presStyleCnt="0"/>
      <dgm:spPr/>
    </dgm:pt>
    <dgm:pt modelId="{6F32609A-6A60-4D72-AB2B-08AC26C661A5}" type="pres">
      <dgm:prSet presAssocID="{EEC8F456-46ED-43D0-95CF-A6673A304BCB}" presName="Name64" presStyleLbl="parChTrans1D2" presStyleIdx="2" presStyleCnt="5"/>
      <dgm:spPr/>
    </dgm:pt>
    <dgm:pt modelId="{ABDA488B-1261-47B0-B8B5-4D00F9D60D88}" type="pres">
      <dgm:prSet presAssocID="{488CD78D-7A84-4CEC-A608-D2D13EA86D2F}" presName="hierRoot2" presStyleCnt="0">
        <dgm:presLayoutVars>
          <dgm:hierBranch val="init"/>
        </dgm:presLayoutVars>
      </dgm:prSet>
      <dgm:spPr/>
    </dgm:pt>
    <dgm:pt modelId="{12CB969A-5E4F-47AE-BEEC-97F8BCA5F197}" type="pres">
      <dgm:prSet presAssocID="{488CD78D-7A84-4CEC-A608-D2D13EA86D2F}" presName="rootComposite" presStyleCnt="0"/>
      <dgm:spPr/>
    </dgm:pt>
    <dgm:pt modelId="{F6CCA229-B44E-4319-B69E-69590EF4EA01}" type="pres">
      <dgm:prSet presAssocID="{488CD78D-7A84-4CEC-A608-D2D13EA86D2F}" presName="rootText" presStyleLbl="node2" presStyleIdx="2" presStyleCnt="5" custLinFactNeighborX="71" custLinFactNeighborY="87363">
        <dgm:presLayoutVars>
          <dgm:chPref val="3"/>
        </dgm:presLayoutVars>
      </dgm:prSet>
      <dgm:spPr/>
    </dgm:pt>
    <dgm:pt modelId="{6BA89A34-4B52-49C8-8F0B-3B33321688A9}" type="pres">
      <dgm:prSet presAssocID="{488CD78D-7A84-4CEC-A608-D2D13EA86D2F}" presName="rootConnector" presStyleLbl="node2" presStyleIdx="2" presStyleCnt="5"/>
      <dgm:spPr/>
    </dgm:pt>
    <dgm:pt modelId="{BEDA4DF9-5451-462F-B5B3-C4E84FF761E7}" type="pres">
      <dgm:prSet presAssocID="{488CD78D-7A84-4CEC-A608-D2D13EA86D2F}" presName="hierChild4" presStyleCnt="0"/>
      <dgm:spPr/>
    </dgm:pt>
    <dgm:pt modelId="{62156729-FE08-48DA-83C3-0093DD3BD8A6}" type="pres">
      <dgm:prSet presAssocID="{1DFB32A9-9466-401F-85B1-B72EA5B90BD4}" presName="Name64" presStyleLbl="parChTrans1D3" presStyleIdx="0" presStyleCnt="5"/>
      <dgm:spPr/>
    </dgm:pt>
    <dgm:pt modelId="{7A448C32-6739-4DE9-A206-C9B028A29683}" type="pres">
      <dgm:prSet presAssocID="{EDD2219F-8D96-4B98-B5D3-CB28BE156DBD}" presName="hierRoot2" presStyleCnt="0">
        <dgm:presLayoutVars>
          <dgm:hierBranch val="init"/>
        </dgm:presLayoutVars>
      </dgm:prSet>
      <dgm:spPr/>
    </dgm:pt>
    <dgm:pt modelId="{5F6089F0-B081-450B-B85F-50E1C651C3B7}" type="pres">
      <dgm:prSet presAssocID="{EDD2219F-8D96-4B98-B5D3-CB28BE156DBD}" presName="rootComposite" presStyleCnt="0"/>
      <dgm:spPr/>
    </dgm:pt>
    <dgm:pt modelId="{D4871286-8DB7-472A-81CF-C03D07D3FF66}" type="pres">
      <dgm:prSet presAssocID="{EDD2219F-8D96-4B98-B5D3-CB28BE156DBD}" presName="rootText" presStyleLbl="node3" presStyleIdx="0" presStyleCnt="5" custLinFactNeighborY="32677">
        <dgm:presLayoutVars>
          <dgm:chPref val="3"/>
        </dgm:presLayoutVars>
      </dgm:prSet>
      <dgm:spPr/>
    </dgm:pt>
    <dgm:pt modelId="{9F03BE4D-4798-490A-95B2-89F75FBF9D9B}" type="pres">
      <dgm:prSet presAssocID="{EDD2219F-8D96-4B98-B5D3-CB28BE156DBD}" presName="rootConnector" presStyleLbl="node3" presStyleIdx="0" presStyleCnt="5"/>
      <dgm:spPr/>
    </dgm:pt>
    <dgm:pt modelId="{1F87A0C4-4945-4DDF-B5D7-AF0820F1A900}" type="pres">
      <dgm:prSet presAssocID="{EDD2219F-8D96-4B98-B5D3-CB28BE156DBD}" presName="hierChild4" presStyleCnt="0"/>
      <dgm:spPr/>
    </dgm:pt>
    <dgm:pt modelId="{A8920C7C-7881-45D4-8BBD-8E37BCB5A6D9}" type="pres">
      <dgm:prSet presAssocID="{EDD2219F-8D96-4B98-B5D3-CB28BE156DBD}" presName="hierChild5" presStyleCnt="0"/>
      <dgm:spPr/>
    </dgm:pt>
    <dgm:pt modelId="{2637DB2A-EE2C-4FC1-BA67-DEB179A061D8}" type="pres">
      <dgm:prSet presAssocID="{C33FFD9B-FB5C-419D-97F3-A3FC3B332591}" presName="Name64" presStyleLbl="parChTrans1D3" presStyleIdx="1" presStyleCnt="5"/>
      <dgm:spPr/>
    </dgm:pt>
    <dgm:pt modelId="{7AD12D2F-9B66-4B19-9AAD-00A2A4646AE4}" type="pres">
      <dgm:prSet presAssocID="{C70E0A44-7F07-4388-A424-9BB226AD58A6}" presName="hierRoot2" presStyleCnt="0">
        <dgm:presLayoutVars>
          <dgm:hierBranch val="init"/>
        </dgm:presLayoutVars>
      </dgm:prSet>
      <dgm:spPr/>
    </dgm:pt>
    <dgm:pt modelId="{729A55F2-E39B-4521-8FF5-D4E38C7BF1D3}" type="pres">
      <dgm:prSet presAssocID="{C70E0A44-7F07-4388-A424-9BB226AD58A6}" presName="rootComposite" presStyleCnt="0"/>
      <dgm:spPr/>
    </dgm:pt>
    <dgm:pt modelId="{50A58A98-2609-46A8-A914-A99DCC9A27C1}" type="pres">
      <dgm:prSet presAssocID="{C70E0A44-7F07-4388-A424-9BB226AD58A6}" presName="rootText" presStyleLbl="node3" presStyleIdx="1" presStyleCnt="5" custLinFactNeighborY="15561">
        <dgm:presLayoutVars>
          <dgm:chPref val="3"/>
        </dgm:presLayoutVars>
      </dgm:prSet>
      <dgm:spPr/>
    </dgm:pt>
    <dgm:pt modelId="{CC4A7D84-3FAC-41C0-AC5E-4BDA322D2DE4}" type="pres">
      <dgm:prSet presAssocID="{C70E0A44-7F07-4388-A424-9BB226AD58A6}" presName="rootConnector" presStyleLbl="node3" presStyleIdx="1" presStyleCnt="5"/>
      <dgm:spPr/>
    </dgm:pt>
    <dgm:pt modelId="{1607CD1E-D739-48AA-8421-0B8F8B923B33}" type="pres">
      <dgm:prSet presAssocID="{C70E0A44-7F07-4388-A424-9BB226AD58A6}" presName="hierChild4" presStyleCnt="0"/>
      <dgm:spPr/>
    </dgm:pt>
    <dgm:pt modelId="{101644DA-3D61-4228-9809-F5AFAA8CCB4B}" type="pres">
      <dgm:prSet presAssocID="{C70E0A44-7F07-4388-A424-9BB226AD58A6}" presName="hierChild5" presStyleCnt="0"/>
      <dgm:spPr/>
    </dgm:pt>
    <dgm:pt modelId="{66785E20-1628-4A19-BB6A-90B2D2BDF29D}" type="pres">
      <dgm:prSet presAssocID="{488CD78D-7A84-4CEC-A608-D2D13EA86D2F}" presName="hierChild5" presStyleCnt="0"/>
      <dgm:spPr/>
    </dgm:pt>
    <dgm:pt modelId="{021D4DF2-6D96-4895-972A-F93CAABF6D19}" type="pres">
      <dgm:prSet presAssocID="{2967981F-2FC0-4F99-B61F-A44EA9939E4E}" presName="Name64" presStyleLbl="parChTrans1D2" presStyleIdx="3" presStyleCnt="5"/>
      <dgm:spPr/>
    </dgm:pt>
    <dgm:pt modelId="{E881898B-71C3-478C-AB1E-3A03633B7A3B}" type="pres">
      <dgm:prSet presAssocID="{8DF3D7BF-3190-4384-A950-7FED177516C4}" presName="hierRoot2" presStyleCnt="0">
        <dgm:presLayoutVars>
          <dgm:hierBranch val="init"/>
        </dgm:presLayoutVars>
      </dgm:prSet>
      <dgm:spPr/>
    </dgm:pt>
    <dgm:pt modelId="{FB9AB75F-9FB8-4E00-8B29-33423EAD392E}" type="pres">
      <dgm:prSet presAssocID="{8DF3D7BF-3190-4384-A950-7FED177516C4}" presName="rootComposite" presStyleCnt="0"/>
      <dgm:spPr/>
    </dgm:pt>
    <dgm:pt modelId="{AA7B2538-EF5A-4A8C-8C71-859FF7EF2371}" type="pres">
      <dgm:prSet presAssocID="{8DF3D7BF-3190-4384-A950-7FED177516C4}" presName="rootText" presStyleLbl="node2" presStyleIdx="3" presStyleCnt="5">
        <dgm:presLayoutVars>
          <dgm:chPref val="3"/>
        </dgm:presLayoutVars>
      </dgm:prSet>
      <dgm:spPr/>
    </dgm:pt>
    <dgm:pt modelId="{7B115A17-B9C8-4021-B4EA-CD5D3673D884}" type="pres">
      <dgm:prSet presAssocID="{8DF3D7BF-3190-4384-A950-7FED177516C4}" presName="rootConnector" presStyleLbl="node2" presStyleIdx="3" presStyleCnt="5"/>
      <dgm:spPr/>
    </dgm:pt>
    <dgm:pt modelId="{3F2B7AE2-3E2A-41AB-BAB2-8FF1B9825406}" type="pres">
      <dgm:prSet presAssocID="{8DF3D7BF-3190-4384-A950-7FED177516C4}" presName="hierChild4" presStyleCnt="0"/>
      <dgm:spPr/>
    </dgm:pt>
    <dgm:pt modelId="{F5CAAAC9-C96E-435E-89DC-2BA8126517CB}" type="pres">
      <dgm:prSet presAssocID="{B2BA88C7-B97C-4C7D-B8F1-7F399A383B7D}" presName="Name64" presStyleLbl="parChTrans1D3" presStyleIdx="2" presStyleCnt="5"/>
      <dgm:spPr/>
    </dgm:pt>
    <dgm:pt modelId="{FD51851E-4144-4B4B-90E9-7924034CCD28}" type="pres">
      <dgm:prSet presAssocID="{09D910F3-0B4E-4719-B5A3-5E4935AF8D15}" presName="hierRoot2" presStyleCnt="0">
        <dgm:presLayoutVars>
          <dgm:hierBranch val="init"/>
        </dgm:presLayoutVars>
      </dgm:prSet>
      <dgm:spPr/>
    </dgm:pt>
    <dgm:pt modelId="{A94ED3AD-D085-448E-806F-19626B0F593A}" type="pres">
      <dgm:prSet presAssocID="{09D910F3-0B4E-4719-B5A3-5E4935AF8D15}" presName="rootComposite" presStyleCnt="0"/>
      <dgm:spPr/>
    </dgm:pt>
    <dgm:pt modelId="{B5DBD337-531B-474A-9A0F-7465F6A04336}" type="pres">
      <dgm:prSet presAssocID="{09D910F3-0B4E-4719-B5A3-5E4935AF8D15}" presName="rootText" presStyleLbl="node3" presStyleIdx="2" presStyleCnt="5">
        <dgm:presLayoutVars>
          <dgm:chPref val="3"/>
        </dgm:presLayoutVars>
      </dgm:prSet>
      <dgm:spPr/>
    </dgm:pt>
    <dgm:pt modelId="{768A8BBC-5895-41C8-930B-85B8D1E9AA30}" type="pres">
      <dgm:prSet presAssocID="{09D910F3-0B4E-4719-B5A3-5E4935AF8D15}" presName="rootConnector" presStyleLbl="node3" presStyleIdx="2" presStyleCnt="5"/>
      <dgm:spPr/>
    </dgm:pt>
    <dgm:pt modelId="{9F23D8AE-2D14-4ADF-B318-1E0F1F208E34}" type="pres">
      <dgm:prSet presAssocID="{09D910F3-0B4E-4719-B5A3-5E4935AF8D15}" presName="hierChild4" presStyleCnt="0"/>
      <dgm:spPr/>
    </dgm:pt>
    <dgm:pt modelId="{16199FBF-8EA9-470D-8B34-DF9F001ADDD1}" type="pres">
      <dgm:prSet presAssocID="{09D910F3-0B4E-4719-B5A3-5E4935AF8D15}" presName="hierChild5" presStyleCnt="0"/>
      <dgm:spPr/>
    </dgm:pt>
    <dgm:pt modelId="{3B7C8A4E-4735-4ED1-A67E-99CD49CF7C2A}" type="pres">
      <dgm:prSet presAssocID="{79FBECFD-CCF6-46B0-BE5C-8AE42B0B0BCB}" presName="Name64" presStyleLbl="parChTrans1D3" presStyleIdx="3" presStyleCnt="5"/>
      <dgm:spPr/>
    </dgm:pt>
    <dgm:pt modelId="{D90C531B-457B-4DC6-B5A9-69DD0BD05DED}" type="pres">
      <dgm:prSet presAssocID="{F2B2D4E1-BD3D-4134-96CB-C4A48770F50F}" presName="hierRoot2" presStyleCnt="0">
        <dgm:presLayoutVars>
          <dgm:hierBranch val="init"/>
        </dgm:presLayoutVars>
      </dgm:prSet>
      <dgm:spPr/>
    </dgm:pt>
    <dgm:pt modelId="{39952877-C171-4AAC-945D-ACC3006F42F5}" type="pres">
      <dgm:prSet presAssocID="{F2B2D4E1-BD3D-4134-96CB-C4A48770F50F}" presName="rootComposite" presStyleCnt="0"/>
      <dgm:spPr/>
    </dgm:pt>
    <dgm:pt modelId="{EBF2C5BE-A77B-4827-AE28-D22B926C5316}" type="pres">
      <dgm:prSet presAssocID="{F2B2D4E1-BD3D-4134-96CB-C4A48770F50F}" presName="rootText" presStyleLbl="node3" presStyleIdx="3" presStyleCnt="5">
        <dgm:presLayoutVars>
          <dgm:chPref val="3"/>
        </dgm:presLayoutVars>
      </dgm:prSet>
      <dgm:spPr/>
    </dgm:pt>
    <dgm:pt modelId="{85863762-ED41-4A69-9EFA-6DDD074A717C}" type="pres">
      <dgm:prSet presAssocID="{F2B2D4E1-BD3D-4134-96CB-C4A48770F50F}" presName="rootConnector" presStyleLbl="node3" presStyleIdx="3" presStyleCnt="5"/>
      <dgm:spPr/>
    </dgm:pt>
    <dgm:pt modelId="{53AEDCA4-9ADE-4338-B46F-102E8CD9D732}" type="pres">
      <dgm:prSet presAssocID="{F2B2D4E1-BD3D-4134-96CB-C4A48770F50F}" presName="hierChild4" presStyleCnt="0"/>
      <dgm:spPr/>
    </dgm:pt>
    <dgm:pt modelId="{3C537038-E342-4CB9-A65A-47079520CA12}" type="pres">
      <dgm:prSet presAssocID="{F2B2D4E1-BD3D-4134-96CB-C4A48770F50F}" presName="hierChild5" presStyleCnt="0"/>
      <dgm:spPr/>
    </dgm:pt>
    <dgm:pt modelId="{1422A152-96E7-4ACD-A620-8041140F38EA}" type="pres">
      <dgm:prSet presAssocID="{8DF3D7BF-3190-4384-A950-7FED177516C4}" presName="hierChild5" presStyleCnt="0"/>
      <dgm:spPr/>
    </dgm:pt>
    <dgm:pt modelId="{17647603-9737-4D85-980D-40C7DDFD6F42}" type="pres">
      <dgm:prSet presAssocID="{D7B65EF1-9E51-4663-8279-84C45D3B78D0}" presName="Name64" presStyleLbl="parChTrans1D2" presStyleIdx="4" presStyleCnt="5"/>
      <dgm:spPr/>
    </dgm:pt>
    <dgm:pt modelId="{CC182188-10F6-4C26-92BF-1BA5B633A05A}" type="pres">
      <dgm:prSet presAssocID="{A0FA36E1-CFC8-452B-8E3C-4F60C6E09D1B}" presName="hierRoot2" presStyleCnt="0">
        <dgm:presLayoutVars>
          <dgm:hierBranch val="init"/>
        </dgm:presLayoutVars>
      </dgm:prSet>
      <dgm:spPr/>
    </dgm:pt>
    <dgm:pt modelId="{FAF10782-3C7D-45A7-B614-A4268E13CBD1}" type="pres">
      <dgm:prSet presAssocID="{A0FA36E1-CFC8-452B-8E3C-4F60C6E09D1B}" presName="rootComposite" presStyleCnt="0"/>
      <dgm:spPr/>
    </dgm:pt>
    <dgm:pt modelId="{56209FB5-38E7-4938-8894-11837C28A8FC}" type="pres">
      <dgm:prSet presAssocID="{A0FA36E1-CFC8-452B-8E3C-4F60C6E09D1B}" presName="rootText" presStyleLbl="node2" presStyleIdx="4" presStyleCnt="5">
        <dgm:presLayoutVars>
          <dgm:chPref val="3"/>
        </dgm:presLayoutVars>
      </dgm:prSet>
      <dgm:spPr/>
    </dgm:pt>
    <dgm:pt modelId="{673B1D7D-BA17-4119-BD47-3DF0803345B5}" type="pres">
      <dgm:prSet presAssocID="{A0FA36E1-CFC8-452B-8E3C-4F60C6E09D1B}" presName="rootConnector" presStyleLbl="node2" presStyleIdx="4" presStyleCnt="5"/>
      <dgm:spPr/>
    </dgm:pt>
    <dgm:pt modelId="{A42ECDAE-AF07-4BDA-83A3-C74047DA8664}" type="pres">
      <dgm:prSet presAssocID="{A0FA36E1-CFC8-452B-8E3C-4F60C6E09D1B}" presName="hierChild4" presStyleCnt="0"/>
      <dgm:spPr/>
    </dgm:pt>
    <dgm:pt modelId="{8568C332-8C98-4080-B315-7FAC6F7C5D38}" type="pres">
      <dgm:prSet presAssocID="{EF9EDEA7-31F3-469C-B536-54AC6DEEE837}" presName="Name64" presStyleLbl="parChTrans1D3" presStyleIdx="4" presStyleCnt="5"/>
      <dgm:spPr/>
    </dgm:pt>
    <dgm:pt modelId="{4BAE0531-C748-4243-97EB-F5CC99E322BD}" type="pres">
      <dgm:prSet presAssocID="{F20128A8-FB0A-4DF7-BBE4-8F580DF9D1F9}" presName="hierRoot2" presStyleCnt="0">
        <dgm:presLayoutVars>
          <dgm:hierBranch val="init"/>
        </dgm:presLayoutVars>
      </dgm:prSet>
      <dgm:spPr/>
    </dgm:pt>
    <dgm:pt modelId="{05FF9815-D21B-447C-A926-5981D7353E69}" type="pres">
      <dgm:prSet presAssocID="{F20128A8-FB0A-4DF7-BBE4-8F580DF9D1F9}" presName="rootComposite" presStyleCnt="0"/>
      <dgm:spPr/>
    </dgm:pt>
    <dgm:pt modelId="{51C4EEB4-6B7E-4ABB-B55D-E1D4BF267527}" type="pres">
      <dgm:prSet presAssocID="{F20128A8-FB0A-4DF7-BBE4-8F580DF9D1F9}" presName="rootText" presStyleLbl="node3" presStyleIdx="4" presStyleCnt="5">
        <dgm:presLayoutVars>
          <dgm:chPref val="3"/>
        </dgm:presLayoutVars>
      </dgm:prSet>
      <dgm:spPr/>
    </dgm:pt>
    <dgm:pt modelId="{85C90F48-93A5-42B0-9697-7A567A2D2141}" type="pres">
      <dgm:prSet presAssocID="{F20128A8-FB0A-4DF7-BBE4-8F580DF9D1F9}" presName="rootConnector" presStyleLbl="node3" presStyleIdx="4" presStyleCnt="5"/>
      <dgm:spPr/>
    </dgm:pt>
    <dgm:pt modelId="{E91D5467-6B62-4EC8-8CEA-EDEF269C719A}" type="pres">
      <dgm:prSet presAssocID="{F20128A8-FB0A-4DF7-BBE4-8F580DF9D1F9}" presName="hierChild4" presStyleCnt="0"/>
      <dgm:spPr/>
    </dgm:pt>
    <dgm:pt modelId="{9B598E23-4409-4DDB-BE22-5B0ED943EE44}" type="pres">
      <dgm:prSet presAssocID="{F20128A8-FB0A-4DF7-BBE4-8F580DF9D1F9}" presName="hierChild5" presStyleCnt="0"/>
      <dgm:spPr/>
    </dgm:pt>
    <dgm:pt modelId="{BD6DE89A-4BB9-4A89-8438-CE5240086F39}" type="pres">
      <dgm:prSet presAssocID="{A0FA36E1-CFC8-452B-8E3C-4F60C6E09D1B}" presName="hierChild5" presStyleCnt="0"/>
      <dgm:spPr/>
    </dgm:pt>
    <dgm:pt modelId="{DEF29A84-1BF4-49C9-BECA-1839DC1E9841}" type="pres">
      <dgm:prSet presAssocID="{E7D26D4F-DCB9-4D18-89C8-BD9C8F63A03F}" presName="hierChild3" presStyleCnt="0"/>
      <dgm:spPr/>
    </dgm:pt>
  </dgm:ptLst>
  <dgm:cxnLst>
    <dgm:cxn modelId="{61286907-8362-446F-9635-22D107B7A58A}" type="presOf" srcId="{4E54E8F3-2EF5-47D4-8717-5475DC620C6C}" destId="{CC4AC1FC-5431-467A-A453-02EE8EA7DF0D}" srcOrd="0" destOrd="0" presId="urn:microsoft.com/office/officeart/2009/3/layout/HorizontalOrganizationChart"/>
    <dgm:cxn modelId="{1AEE0826-5AEB-42A5-9502-F746FD967BB7}" type="presOf" srcId="{2967981F-2FC0-4F99-B61F-A44EA9939E4E}" destId="{021D4DF2-6D96-4895-972A-F93CAABF6D19}" srcOrd="0" destOrd="0" presId="urn:microsoft.com/office/officeart/2009/3/layout/HorizontalOrganizationChart"/>
    <dgm:cxn modelId="{3461A528-D585-40D6-9060-04DA0065239A}" type="presOf" srcId="{488CD78D-7A84-4CEC-A608-D2D13EA86D2F}" destId="{F6CCA229-B44E-4319-B69E-69590EF4EA01}" srcOrd="0" destOrd="0" presId="urn:microsoft.com/office/officeart/2009/3/layout/HorizontalOrganizationChart"/>
    <dgm:cxn modelId="{2A2B092F-3D3A-4680-94B6-7189BE400683}" srcId="{4A2AF1C0-78EF-4B6C-B119-0F866A774F89}" destId="{8E034C28-1800-400F-8D35-3238D93904AA}" srcOrd="0" destOrd="0" parTransId="{C5AC52F9-45B1-4DDB-995B-5163C6486596}" sibTransId="{4E507E0F-0625-43C9-AB43-EADDDEF34374}"/>
    <dgm:cxn modelId="{9A04A733-E66C-44F6-93FB-F6EAFE2D62E0}" type="presOf" srcId="{79FBECFD-CCF6-46B0-BE5C-8AE42B0B0BCB}" destId="{3B7C8A4E-4735-4ED1-A67E-99CD49CF7C2A}" srcOrd="0" destOrd="0" presId="urn:microsoft.com/office/officeart/2009/3/layout/HorizontalOrganizationChart"/>
    <dgm:cxn modelId="{E9D58C34-E17D-41D0-8334-35037EA952D7}" type="presOf" srcId="{A0FA36E1-CFC8-452B-8E3C-4F60C6E09D1B}" destId="{673B1D7D-BA17-4119-BD47-3DF0803345B5}" srcOrd="1" destOrd="0" presId="urn:microsoft.com/office/officeart/2009/3/layout/HorizontalOrganizationChart"/>
    <dgm:cxn modelId="{7E63A939-38B2-4932-9937-D80FDD5E6C71}" type="presOf" srcId="{EDD2219F-8D96-4B98-B5D3-CB28BE156DBD}" destId="{D4871286-8DB7-472A-81CF-C03D07D3FF66}" srcOrd="0" destOrd="0" presId="urn:microsoft.com/office/officeart/2009/3/layout/HorizontalOrganizationChart"/>
    <dgm:cxn modelId="{E9FC8E5D-E03A-48DF-90A3-5624E77558CF}" type="presOf" srcId="{8E034C28-1800-400F-8D35-3238D93904AA}" destId="{3C65D635-7229-47F6-91A7-8A0EB6211503}" srcOrd="1" destOrd="0" presId="urn:microsoft.com/office/officeart/2009/3/layout/HorizontalOrganizationChart"/>
    <dgm:cxn modelId="{FB4E8442-010F-40A6-804B-52F404BE051B}" type="presOf" srcId="{D7B65EF1-9E51-4663-8279-84C45D3B78D0}" destId="{17647603-9737-4D85-980D-40C7DDFD6F42}" srcOrd="0" destOrd="0" presId="urn:microsoft.com/office/officeart/2009/3/layout/HorizontalOrganizationChart"/>
    <dgm:cxn modelId="{0B023B64-257B-4E9D-8FA9-4B194EC5D2C3}" srcId="{E7D26D4F-DCB9-4D18-89C8-BD9C8F63A03F}" destId="{8DF3D7BF-3190-4384-A950-7FED177516C4}" srcOrd="1" destOrd="0" parTransId="{2967981F-2FC0-4F99-B61F-A44EA9939E4E}" sibTransId="{41BE842B-0174-432E-A030-69DED26B5F45}"/>
    <dgm:cxn modelId="{81DE1166-3677-429E-AC52-111CD85C7F82}" type="presOf" srcId="{F20128A8-FB0A-4DF7-BBE4-8F580DF9D1F9}" destId="{85C90F48-93A5-42B0-9697-7A567A2D2141}" srcOrd="1" destOrd="0" presId="urn:microsoft.com/office/officeart/2009/3/layout/HorizontalOrganizationChart"/>
    <dgm:cxn modelId="{EA745D6C-0131-4CEC-BE72-15363C4704CE}" type="presOf" srcId="{1DFB32A9-9466-401F-85B1-B72EA5B90BD4}" destId="{62156729-FE08-48DA-83C3-0093DD3BD8A6}" srcOrd="0" destOrd="0" presId="urn:microsoft.com/office/officeart/2009/3/layout/HorizontalOrganizationChart"/>
    <dgm:cxn modelId="{94EF4956-ECB2-4514-9898-3C8A2B6FA2E8}" srcId="{8DF3D7BF-3190-4384-A950-7FED177516C4}" destId="{09D910F3-0B4E-4719-B5A3-5E4935AF8D15}" srcOrd="0" destOrd="0" parTransId="{B2BA88C7-B97C-4C7D-B8F1-7F399A383B7D}" sibTransId="{AF5A6461-62FB-455A-9DF2-0F7BE31FC314}"/>
    <dgm:cxn modelId="{713AC77E-DE35-41B1-80FB-ADE2BF482FE4}" type="presOf" srcId="{EEC8F456-46ED-43D0-95CF-A6673A304BCB}" destId="{6F32609A-6A60-4D72-AB2B-08AC26C661A5}" srcOrd="0" destOrd="0" presId="urn:microsoft.com/office/officeart/2009/3/layout/HorizontalOrganizationChart"/>
    <dgm:cxn modelId="{6B57A17F-0458-444F-ADB7-3786B50D8A21}" type="presOf" srcId="{B2BA88C7-B97C-4C7D-B8F1-7F399A383B7D}" destId="{F5CAAAC9-C96E-435E-89DC-2BA8126517CB}" srcOrd="0" destOrd="0" presId="urn:microsoft.com/office/officeart/2009/3/layout/HorizontalOrganizationChart"/>
    <dgm:cxn modelId="{CA873F89-6681-4D6D-815D-0C83EB9A7089}" type="presOf" srcId="{8DF3D7BF-3190-4384-A950-7FED177516C4}" destId="{7B115A17-B9C8-4021-B4EA-CD5D3673D884}" srcOrd="1" destOrd="0" presId="urn:microsoft.com/office/officeart/2009/3/layout/HorizontalOrganizationChart"/>
    <dgm:cxn modelId="{2DA7DD8C-60D9-468D-93E1-BF5C613A572A}" srcId="{488CD78D-7A84-4CEC-A608-D2D13EA86D2F}" destId="{EDD2219F-8D96-4B98-B5D3-CB28BE156DBD}" srcOrd="0" destOrd="0" parTransId="{1DFB32A9-9466-401F-85B1-B72EA5B90BD4}" sibTransId="{6C4FD25D-9145-4B28-9770-40C488CB4FD2}"/>
    <dgm:cxn modelId="{33CA498D-56CD-4A56-B3E0-57C1047CD107}" type="presOf" srcId="{E7D26D4F-DCB9-4D18-89C8-BD9C8F63A03F}" destId="{A82D6C77-ADBD-4AE6-AA56-46D03F80E3F9}" srcOrd="0" destOrd="0" presId="urn:microsoft.com/office/officeart/2009/3/layout/HorizontalOrganizationChart"/>
    <dgm:cxn modelId="{61136991-71E9-4E07-B494-8FE998BF26FE}" type="presOf" srcId="{F2B2D4E1-BD3D-4134-96CB-C4A48770F50F}" destId="{EBF2C5BE-A77B-4827-AE28-D22B926C5316}" srcOrd="0" destOrd="0" presId="urn:microsoft.com/office/officeart/2009/3/layout/HorizontalOrganizationChart"/>
    <dgm:cxn modelId="{C42C8294-2798-4923-B2DE-904668142354}" type="presOf" srcId="{C70E0A44-7F07-4388-A424-9BB226AD58A6}" destId="{CC4A7D84-3FAC-41C0-AC5E-4BDA322D2DE4}" srcOrd="1" destOrd="0" presId="urn:microsoft.com/office/officeart/2009/3/layout/HorizontalOrganizationChart"/>
    <dgm:cxn modelId="{532FF295-7324-4E43-84E2-82A0FB7E7E21}" type="presOf" srcId="{EF9EDEA7-31F3-469C-B536-54AC6DEEE837}" destId="{8568C332-8C98-4080-B315-7FAC6F7C5D38}" srcOrd="0" destOrd="0" presId="urn:microsoft.com/office/officeart/2009/3/layout/HorizontalOrganizationChart"/>
    <dgm:cxn modelId="{01AE1696-67EE-45ED-B2FC-6CC133467245}" srcId="{A0FA36E1-CFC8-452B-8E3C-4F60C6E09D1B}" destId="{F20128A8-FB0A-4DF7-BBE4-8F580DF9D1F9}" srcOrd="0" destOrd="0" parTransId="{EF9EDEA7-31F3-469C-B536-54AC6DEEE837}" sibTransId="{A987FF2F-CA2C-4266-B35A-834791229F51}"/>
    <dgm:cxn modelId="{53A74D99-B69A-4FAE-A7B5-27C75A15EED3}" type="presOf" srcId="{4A2AF1C0-78EF-4B6C-B119-0F866A774F89}" destId="{BE959DD2-1A55-4450-B7C1-261892961C8B}" srcOrd="0" destOrd="0" presId="urn:microsoft.com/office/officeart/2009/3/layout/HorizontalOrganizationChart"/>
    <dgm:cxn modelId="{2E0E6A9D-665A-4FE4-9E00-1035AE2CAC4A}" srcId="{4E54E8F3-2EF5-47D4-8717-5475DC620C6C}" destId="{E7D26D4F-DCB9-4D18-89C8-BD9C8F63A03F}" srcOrd="1" destOrd="0" parTransId="{7B323408-AD95-47B8-BC23-BC5943C8C3EE}" sibTransId="{4762D6A0-9A22-48C9-AF35-345CFBB4C89C}"/>
    <dgm:cxn modelId="{7EA0C99D-983B-4829-98D1-DB9801F1F9B2}" type="presOf" srcId="{F20128A8-FB0A-4DF7-BBE4-8F580DF9D1F9}" destId="{51C4EEB4-6B7E-4ABB-B55D-E1D4BF267527}" srcOrd="0" destOrd="0" presId="urn:microsoft.com/office/officeart/2009/3/layout/HorizontalOrganizationChart"/>
    <dgm:cxn modelId="{09791A9E-43AA-4F48-BB2D-9D00765B1CD6}" type="presOf" srcId="{6A0A4C41-FF3F-4E4B-800C-A7A9B8B3EF2B}" destId="{6B4B6893-DBFE-4A43-A323-405C67A97D22}" srcOrd="0" destOrd="0" presId="urn:microsoft.com/office/officeart/2009/3/layout/HorizontalOrganizationChart"/>
    <dgm:cxn modelId="{104841A7-871C-4A29-9337-40EFC1E5649E}" srcId="{8DF3D7BF-3190-4384-A950-7FED177516C4}" destId="{F2B2D4E1-BD3D-4134-96CB-C4A48770F50F}" srcOrd="1" destOrd="0" parTransId="{79FBECFD-CCF6-46B0-BE5C-8AE42B0B0BCB}" sibTransId="{FFC7837B-749D-4847-8332-A20F550E9663}"/>
    <dgm:cxn modelId="{A942EEA7-F353-41F3-971C-E59F63C40364}" srcId="{E7D26D4F-DCB9-4D18-89C8-BD9C8F63A03F}" destId="{A0FA36E1-CFC8-452B-8E3C-4F60C6E09D1B}" srcOrd="2" destOrd="0" parTransId="{D7B65EF1-9E51-4663-8279-84C45D3B78D0}" sibTransId="{43CB3C4A-1C9D-4D26-873C-1A4530EAA809}"/>
    <dgm:cxn modelId="{3EE9C7AA-7C47-4344-BE2F-FADEDEDE506D}" type="presOf" srcId="{C70E0A44-7F07-4388-A424-9BB226AD58A6}" destId="{50A58A98-2609-46A8-A914-A99DCC9A27C1}" srcOrd="0" destOrd="0" presId="urn:microsoft.com/office/officeart/2009/3/layout/HorizontalOrganizationChart"/>
    <dgm:cxn modelId="{DC2EAAAC-787A-4B3D-8EBE-B450C56798DD}" type="presOf" srcId="{8DF3D7BF-3190-4384-A950-7FED177516C4}" destId="{AA7B2538-EF5A-4A8C-8C71-859FF7EF2371}" srcOrd="0" destOrd="0" presId="urn:microsoft.com/office/officeart/2009/3/layout/HorizontalOrganizationChart"/>
    <dgm:cxn modelId="{7184FBB2-44B4-4B13-A440-892671C93E4B}" type="presOf" srcId="{F2B2D4E1-BD3D-4134-96CB-C4A48770F50F}" destId="{85863762-ED41-4A69-9EFA-6DDD074A717C}" srcOrd="1" destOrd="0" presId="urn:microsoft.com/office/officeart/2009/3/layout/HorizontalOrganizationChart"/>
    <dgm:cxn modelId="{36CF32B4-8CD7-4FEA-BD48-80C8AAA284DA}" srcId="{E7D26D4F-DCB9-4D18-89C8-BD9C8F63A03F}" destId="{488CD78D-7A84-4CEC-A608-D2D13EA86D2F}" srcOrd="0" destOrd="0" parTransId="{EEC8F456-46ED-43D0-95CF-A6673A304BCB}" sibTransId="{5D43559F-B4A2-4EB4-B090-DCDF4ADB131C}"/>
    <dgm:cxn modelId="{952853C3-EC03-444F-B4EC-72CDAB31C89A}" type="presOf" srcId="{6A0A4C41-FF3F-4E4B-800C-A7A9B8B3EF2B}" destId="{66F22183-5106-4B87-800D-89EAABCA3A05}" srcOrd="1" destOrd="0" presId="urn:microsoft.com/office/officeart/2009/3/layout/HorizontalOrganizationChart"/>
    <dgm:cxn modelId="{BFB6F0C3-B643-4297-8285-7DE31C10D767}" type="presOf" srcId="{C5AC52F9-45B1-4DDB-995B-5163C6486596}" destId="{48E79366-A788-4CFE-A096-21BC1987870A}" srcOrd="0" destOrd="0" presId="urn:microsoft.com/office/officeart/2009/3/layout/HorizontalOrganizationChart"/>
    <dgm:cxn modelId="{4C4D6ACC-33F2-4ED6-A71F-AE05125C7EE7}" type="presOf" srcId="{09D910F3-0B4E-4719-B5A3-5E4935AF8D15}" destId="{768A8BBC-5895-41C8-930B-85B8D1E9AA30}" srcOrd="1" destOrd="0" presId="urn:microsoft.com/office/officeart/2009/3/layout/HorizontalOrganizationChart"/>
    <dgm:cxn modelId="{636FEECD-AFFC-47C4-8C57-DC78708F218B}" type="presOf" srcId="{EDD2219F-8D96-4B98-B5D3-CB28BE156DBD}" destId="{9F03BE4D-4798-490A-95B2-89F75FBF9D9B}" srcOrd="1" destOrd="0" presId="urn:microsoft.com/office/officeart/2009/3/layout/HorizontalOrganizationChart"/>
    <dgm:cxn modelId="{D63538D7-2AA5-4A87-8320-FF0E37B006ED}" type="presOf" srcId="{A0FA36E1-CFC8-452B-8E3C-4F60C6E09D1B}" destId="{56209FB5-38E7-4938-8894-11837C28A8FC}" srcOrd="0" destOrd="0" presId="urn:microsoft.com/office/officeart/2009/3/layout/HorizontalOrganizationChart"/>
    <dgm:cxn modelId="{7DA859E0-F587-4B2D-A08B-C3F1BB9AEF2E}" type="presOf" srcId="{3D8F6CDD-A5A8-4DFF-8A40-06959DD63BC9}" destId="{03D7DA65-C1AF-4665-9CDB-6A8FCF3670FC}" srcOrd="0" destOrd="0" presId="urn:microsoft.com/office/officeart/2009/3/layout/HorizontalOrganizationChart"/>
    <dgm:cxn modelId="{A3F27DE0-DF46-4E94-8B0C-044D638D31E6}" type="presOf" srcId="{E7D26D4F-DCB9-4D18-89C8-BD9C8F63A03F}" destId="{1AB1D7C5-C659-4719-8C67-1C3CC1BBF4EE}" srcOrd="1" destOrd="0" presId="urn:microsoft.com/office/officeart/2009/3/layout/HorizontalOrganizationChart"/>
    <dgm:cxn modelId="{590B88EB-50AB-4894-A08C-BF10F5265B94}" srcId="{4A2AF1C0-78EF-4B6C-B119-0F866A774F89}" destId="{6A0A4C41-FF3F-4E4B-800C-A7A9B8B3EF2B}" srcOrd="1" destOrd="0" parTransId="{3D8F6CDD-A5A8-4DFF-8A40-06959DD63BC9}" sibTransId="{25C6F05C-7D5C-4B30-930E-EF26ED01D0B0}"/>
    <dgm:cxn modelId="{91E705F0-D462-4246-9ED6-619EBE0ECB90}" srcId="{4E54E8F3-2EF5-47D4-8717-5475DC620C6C}" destId="{4A2AF1C0-78EF-4B6C-B119-0F866A774F89}" srcOrd="0" destOrd="0" parTransId="{37229192-7C2C-4B42-92FF-95D0C4985B44}" sibTransId="{6EA37893-4F2B-4DD5-B404-F26A08528655}"/>
    <dgm:cxn modelId="{74B656F0-0745-4B49-BC74-5C46B74E6BD1}" type="presOf" srcId="{8E034C28-1800-400F-8D35-3238D93904AA}" destId="{7CBAAD5A-AEAB-4010-9ABD-83D02CDADE55}" srcOrd="0" destOrd="0" presId="urn:microsoft.com/office/officeart/2009/3/layout/HorizontalOrganizationChart"/>
    <dgm:cxn modelId="{8923E1F1-A048-4045-A885-97FD4DA8BC9F}" type="presOf" srcId="{488CD78D-7A84-4CEC-A608-D2D13EA86D2F}" destId="{6BA89A34-4B52-49C8-8F0B-3B33321688A9}" srcOrd="1" destOrd="0" presId="urn:microsoft.com/office/officeart/2009/3/layout/HorizontalOrganizationChart"/>
    <dgm:cxn modelId="{08B70DF4-1757-4CE7-84B2-014F905960EF}" type="presOf" srcId="{4A2AF1C0-78EF-4B6C-B119-0F866A774F89}" destId="{D4DB6DEB-09F8-4D0E-961B-7161D07B0E4F}" srcOrd="1" destOrd="0" presId="urn:microsoft.com/office/officeart/2009/3/layout/HorizontalOrganizationChart"/>
    <dgm:cxn modelId="{A4852EF4-E199-4091-9FE6-D23246C9668D}" srcId="{488CD78D-7A84-4CEC-A608-D2D13EA86D2F}" destId="{C70E0A44-7F07-4388-A424-9BB226AD58A6}" srcOrd="1" destOrd="0" parTransId="{C33FFD9B-FB5C-419D-97F3-A3FC3B332591}" sibTransId="{6C9FD348-8F7F-49CC-A3FA-3D85924BD2A2}"/>
    <dgm:cxn modelId="{4A3A71F6-9E30-4D4F-B0DB-E259B38B7FF5}" type="presOf" srcId="{09D910F3-0B4E-4719-B5A3-5E4935AF8D15}" destId="{B5DBD337-531B-474A-9A0F-7465F6A04336}" srcOrd="0" destOrd="0" presId="urn:microsoft.com/office/officeart/2009/3/layout/HorizontalOrganizationChart"/>
    <dgm:cxn modelId="{32AB70F7-25E2-4AC7-9107-9F9381E72A40}" type="presOf" srcId="{C33FFD9B-FB5C-419D-97F3-A3FC3B332591}" destId="{2637DB2A-EE2C-4FC1-BA67-DEB179A061D8}" srcOrd="0" destOrd="0" presId="urn:microsoft.com/office/officeart/2009/3/layout/HorizontalOrganizationChart"/>
    <dgm:cxn modelId="{62AD1EE4-D34D-483C-8BD2-A7047BA7BCF9}" type="presParOf" srcId="{CC4AC1FC-5431-467A-A453-02EE8EA7DF0D}" destId="{9EB4F66D-8472-44CA-8401-24EFED764D40}" srcOrd="0" destOrd="0" presId="urn:microsoft.com/office/officeart/2009/3/layout/HorizontalOrganizationChart"/>
    <dgm:cxn modelId="{BE070A41-4666-4C37-9365-DEC4D5384CE0}" type="presParOf" srcId="{9EB4F66D-8472-44CA-8401-24EFED764D40}" destId="{9BB1177F-FC88-4BC4-85D5-20160CD51750}" srcOrd="0" destOrd="0" presId="urn:microsoft.com/office/officeart/2009/3/layout/HorizontalOrganizationChart"/>
    <dgm:cxn modelId="{049570E6-2169-4261-BD89-A6B5AF1EB66A}" type="presParOf" srcId="{9BB1177F-FC88-4BC4-85D5-20160CD51750}" destId="{BE959DD2-1A55-4450-B7C1-261892961C8B}" srcOrd="0" destOrd="0" presId="urn:microsoft.com/office/officeart/2009/3/layout/HorizontalOrganizationChart"/>
    <dgm:cxn modelId="{3E0EDD08-4648-4F37-934C-BE12B3F7CFE3}" type="presParOf" srcId="{9BB1177F-FC88-4BC4-85D5-20160CD51750}" destId="{D4DB6DEB-09F8-4D0E-961B-7161D07B0E4F}" srcOrd="1" destOrd="0" presId="urn:microsoft.com/office/officeart/2009/3/layout/HorizontalOrganizationChart"/>
    <dgm:cxn modelId="{0F3AB68C-AE6C-4D8A-9944-DBF59E00F961}" type="presParOf" srcId="{9EB4F66D-8472-44CA-8401-24EFED764D40}" destId="{B16DAAC4-7B3E-46D7-9F7A-D2F10C91A7AA}" srcOrd="1" destOrd="0" presId="urn:microsoft.com/office/officeart/2009/3/layout/HorizontalOrganizationChart"/>
    <dgm:cxn modelId="{3E073BCD-AF81-43BE-A5F6-0BB9092A19A4}" type="presParOf" srcId="{B16DAAC4-7B3E-46D7-9F7A-D2F10C91A7AA}" destId="{48E79366-A788-4CFE-A096-21BC1987870A}" srcOrd="0" destOrd="0" presId="urn:microsoft.com/office/officeart/2009/3/layout/HorizontalOrganizationChart"/>
    <dgm:cxn modelId="{F58978B7-C84E-4FDA-B92D-BFD4CE54361C}" type="presParOf" srcId="{B16DAAC4-7B3E-46D7-9F7A-D2F10C91A7AA}" destId="{FF68A176-E218-42B8-A5F2-8E72C953953C}" srcOrd="1" destOrd="0" presId="urn:microsoft.com/office/officeart/2009/3/layout/HorizontalOrganizationChart"/>
    <dgm:cxn modelId="{DA283844-218F-4DC6-9ADB-18DA656802D1}" type="presParOf" srcId="{FF68A176-E218-42B8-A5F2-8E72C953953C}" destId="{BC6DFF8E-F230-4EB2-A028-8050596D269E}" srcOrd="0" destOrd="0" presId="urn:microsoft.com/office/officeart/2009/3/layout/HorizontalOrganizationChart"/>
    <dgm:cxn modelId="{2B1C3890-B9AB-456A-9D7E-2AC122533DE9}" type="presParOf" srcId="{BC6DFF8E-F230-4EB2-A028-8050596D269E}" destId="{7CBAAD5A-AEAB-4010-9ABD-83D02CDADE55}" srcOrd="0" destOrd="0" presId="urn:microsoft.com/office/officeart/2009/3/layout/HorizontalOrganizationChart"/>
    <dgm:cxn modelId="{49640ADF-4414-44D0-984B-0EBB49E91A8D}" type="presParOf" srcId="{BC6DFF8E-F230-4EB2-A028-8050596D269E}" destId="{3C65D635-7229-47F6-91A7-8A0EB6211503}" srcOrd="1" destOrd="0" presId="urn:microsoft.com/office/officeart/2009/3/layout/HorizontalOrganizationChart"/>
    <dgm:cxn modelId="{49127721-3F87-4D91-B347-C6012BBEB08C}" type="presParOf" srcId="{FF68A176-E218-42B8-A5F2-8E72C953953C}" destId="{375D800A-FC7A-47BC-8EF8-C9D011EC4472}" srcOrd="1" destOrd="0" presId="urn:microsoft.com/office/officeart/2009/3/layout/HorizontalOrganizationChart"/>
    <dgm:cxn modelId="{3C8ADB05-0F8E-4298-8F06-0DECF1A7861F}" type="presParOf" srcId="{FF68A176-E218-42B8-A5F2-8E72C953953C}" destId="{C73A2BA8-D3FB-4130-A1CC-39B2953A4C5C}" srcOrd="2" destOrd="0" presId="urn:microsoft.com/office/officeart/2009/3/layout/HorizontalOrganizationChart"/>
    <dgm:cxn modelId="{CC454AA8-21DF-4723-88C8-63C9549E4757}" type="presParOf" srcId="{B16DAAC4-7B3E-46D7-9F7A-D2F10C91A7AA}" destId="{03D7DA65-C1AF-4665-9CDB-6A8FCF3670FC}" srcOrd="2" destOrd="0" presId="urn:microsoft.com/office/officeart/2009/3/layout/HorizontalOrganizationChart"/>
    <dgm:cxn modelId="{9E5266CD-9BF8-4369-8915-F1C5429AB90B}" type="presParOf" srcId="{B16DAAC4-7B3E-46D7-9F7A-D2F10C91A7AA}" destId="{26136F7C-3A16-49F0-A78F-1FB407929779}" srcOrd="3" destOrd="0" presId="urn:microsoft.com/office/officeart/2009/3/layout/HorizontalOrganizationChart"/>
    <dgm:cxn modelId="{6C481D4F-2085-4644-B349-7495BE2840E9}" type="presParOf" srcId="{26136F7C-3A16-49F0-A78F-1FB407929779}" destId="{73CFFD07-93C4-47BB-B7B7-E8EC86CF7DFC}" srcOrd="0" destOrd="0" presId="urn:microsoft.com/office/officeart/2009/3/layout/HorizontalOrganizationChart"/>
    <dgm:cxn modelId="{64B647E9-F3F9-4894-9ECD-A836BF3FA03E}" type="presParOf" srcId="{73CFFD07-93C4-47BB-B7B7-E8EC86CF7DFC}" destId="{6B4B6893-DBFE-4A43-A323-405C67A97D22}" srcOrd="0" destOrd="0" presId="urn:microsoft.com/office/officeart/2009/3/layout/HorizontalOrganizationChart"/>
    <dgm:cxn modelId="{50ACA87E-6A7E-4544-9EE4-C0F5ACFC92F4}" type="presParOf" srcId="{73CFFD07-93C4-47BB-B7B7-E8EC86CF7DFC}" destId="{66F22183-5106-4B87-800D-89EAABCA3A05}" srcOrd="1" destOrd="0" presId="urn:microsoft.com/office/officeart/2009/3/layout/HorizontalOrganizationChart"/>
    <dgm:cxn modelId="{33C2AF4D-CE09-4D5E-B3BB-0C0AACF0EB5B}" type="presParOf" srcId="{26136F7C-3A16-49F0-A78F-1FB407929779}" destId="{CA9A6B09-2DD2-436D-8258-9F5119D1E40C}" srcOrd="1" destOrd="0" presId="urn:microsoft.com/office/officeart/2009/3/layout/HorizontalOrganizationChart"/>
    <dgm:cxn modelId="{5B4D607D-B781-45DA-99C8-21B2429F7CC8}" type="presParOf" srcId="{26136F7C-3A16-49F0-A78F-1FB407929779}" destId="{5A7498BE-6DE6-4CF0-83BE-726713DD3A92}" srcOrd="2" destOrd="0" presId="urn:microsoft.com/office/officeart/2009/3/layout/HorizontalOrganizationChart"/>
    <dgm:cxn modelId="{09293DC4-5EA3-4212-83D5-D4AEADFB3DF4}" type="presParOf" srcId="{9EB4F66D-8472-44CA-8401-24EFED764D40}" destId="{66598BE0-7FFE-49BF-ADD5-935092EF7161}" srcOrd="2" destOrd="0" presId="urn:microsoft.com/office/officeart/2009/3/layout/HorizontalOrganizationChart"/>
    <dgm:cxn modelId="{A6721D24-D068-4BB5-9C1E-91DD0FA1F8FF}" type="presParOf" srcId="{CC4AC1FC-5431-467A-A453-02EE8EA7DF0D}" destId="{EB7FE7A9-DF57-4C81-9D1C-F67E6F72E3C0}" srcOrd="1" destOrd="0" presId="urn:microsoft.com/office/officeart/2009/3/layout/HorizontalOrganizationChart"/>
    <dgm:cxn modelId="{46EEE3EB-3944-4E36-9D44-CDE42266F2E8}" type="presParOf" srcId="{EB7FE7A9-DF57-4C81-9D1C-F67E6F72E3C0}" destId="{EF094446-D87F-4B44-862B-3837D2C8EE0E}" srcOrd="0" destOrd="0" presId="urn:microsoft.com/office/officeart/2009/3/layout/HorizontalOrganizationChart"/>
    <dgm:cxn modelId="{ADE04D4A-CD7C-417F-AAAD-BED1216F90D9}" type="presParOf" srcId="{EF094446-D87F-4B44-862B-3837D2C8EE0E}" destId="{A82D6C77-ADBD-4AE6-AA56-46D03F80E3F9}" srcOrd="0" destOrd="0" presId="urn:microsoft.com/office/officeart/2009/3/layout/HorizontalOrganizationChart"/>
    <dgm:cxn modelId="{A43964FF-3AE1-41EA-B2A1-D7EE4DE87B7E}" type="presParOf" srcId="{EF094446-D87F-4B44-862B-3837D2C8EE0E}" destId="{1AB1D7C5-C659-4719-8C67-1C3CC1BBF4EE}" srcOrd="1" destOrd="0" presId="urn:microsoft.com/office/officeart/2009/3/layout/HorizontalOrganizationChart"/>
    <dgm:cxn modelId="{039248A1-256B-4FD2-A46D-3B1372CEA12D}" type="presParOf" srcId="{EB7FE7A9-DF57-4C81-9D1C-F67E6F72E3C0}" destId="{E3F04F09-E91A-4B57-89A8-794896B5256D}" srcOrd="1" destOrd="0" presId="urn:microsoft.com/office/officeart/2009/3/layout/HorizontalOrganizationChart"/>
    <dgm:cxn modelId="{D87064AD-C11B-4309-816C-B99999C6EF2E}" type="presParOf" srcId="{E3F04F09-E91A-4B57-89A8-794896B5256D}" destId="{6F32609A-6A60-4D72-AB2B-08AC26C661A5}" srcOrd="0" destOrd="0" presId="urn:microsoft.com/office/officeart/2009/3/layout/HorizontalOrganizationChart"/>
    <dgm:cxn modelId="{B5614487-483F-498E-B6AE-C14DB07BDC52}" type="presParOf" srcId="{E3F04F09-E91A-4B57-89A8-794896B5256D}" destId="{ABDA488B-1261-47B0-B8B5-4D00F9D60D88}" srcOrd="1" destOrd="0" presId="urn:microsoft.com/office/officeart/2009/3/layout/HorizontalOrganizationChart"/>
    <dgm:cxn modelId="{CEC93811-E94D-4044-B05D-FC12B1D7A7C2}" type="presParOf" srcId="{ABDA488B-1261-47B0-B8B5-4D00F9D60D88}" destId="{12CB969A-5E4F-47AE-BEEC-97F8BCA5F197}" srcOrd="0" destOrd="0" presId="urn:microsoft.com/office/officeart/2009/3/layout/HorizontalOrganizationChart"/>
    <dgm:cxn modelId="{F1DBF7A0-5F80-4166-874F-D3733C489372}" type="presParOf" srcId="{12CB969A-5E4F-47AE-BEEC-97F8BCA5F197}" destId="{F6CCA229-B44E-4319-B69E-69590EF4EA01}" srcOrd="0" destOrd="0" presId="urn:microsoft.com/office/officeart/2009/3/layout/HorizontalOrganizationChart"/>
    <dgm:cxn modelId="{9F41D834-1A45-4FBA-9483-6E9B195713FA}" type="presParOf" srcId="{12CB969A-5E4F-47AE-BEEC-97F8BCA5F197}" destId="{6BA89A34-4B52-49C8-8F0B-3B33321688A9}" srcOrd="1" destOrd="0" presId="urn:microsoft.com/office/officeart/2009/3/layout/HorizontalOrganizationChart"/>
    <dgm:cxn modelId="{FAD7FFD0-D2B8-48BB-8984-0755904A15B9}" type="presParOf" srcId="{ABDA488B-1261-47B0-B8B5-4D00F9D60D88}" destId="{BEDA4DF9-5451-462F-B5B3-C4E84FF761E7}" srcOrd="1" destOrd="0" presId="urn:microsoft.com/office/officeart/2009/3/layout/HorizontalOrganizationChart"/>
    <dgm:cxn modelId="{7427EAFA-CF7D-4630-8838-3A02B9D682EA}" type="presParOf" srcId="{BEDA4DF9-5451-462F-B5B3-C4E84FF761E7}" destId="{62156729-FE08-48DA-83C3-0093DD3BD8A6}" srcOrd="0" destOrd="0" presId="urn:microsoft.com/office/officeart/2009/3/layout/HorizontalOrganizationChart"/>
    <dgm:cxn modelId="{98315EB6-A236-49BC-AFDB-E30FB508E6FD}" type="presParOf" srcId="{BEDA4DF9-5451-462F-B5B3-C4E84FF761E7}" destId="{7A448C32-6739-4DE9-A206-C9B028A29683}" srcOrd="1" destOrd="0" presId="urn:microsoft.com/office/officeart/2009/3/layout/HorizontalOrganizationChart"/>
    <dgm:cxn modelId="{C85B912A-D5F0-460E-9375-041C3FEF1B81}" type="presParOf" srcId="{7A448C32-6739-4DE9-A206-C9B028A29683}" destId="{5F6089F0-B081-450B-B85F-50E1C651C3B7}" srcOrd="0" destOrd="0" presId="urn:microsoft.com/office/officeart/2009/3/layout/HorizontalOrganizationChart"/>
    <dgm:cxn modelId="{791D5F81-49C8-463E-822E-E7F8F287E93D}" type="presParOf" srcId="{5F6089F0-B081-450B-B85F-50E1C651C3B7}" destId="{D4871286-8DB7-472A-81CF-C03D07D3FF66}" srcOrd="0" destOrd="0" presId="urn:microsoft.com/office/officeart/2009/3/layout/HorizontalOrganizationChart"/>
    <dgm:cxn modelId="{691452B4-56A2-4B3C-AC3C-E606330F4DBD}" type="presParOf" srcId="{5F6089F0-B081-450B-B85F-50E1C651C3B7}" destId="{9F03BE4D-4798-490A-95B2-89F75FBF9D9B}" srcOrd="1" destOrd="0" presId="urn:microsoft.com/office/officeart/2009/3/layout/HorizontalOrganizationChart"/>
    <dgm:cxn modelId="{F255382D-44FA-4523-A1D7-5B63EBE48914}" type="presParOf" srcId="{7A448C32-6739-4DE9-A206-C9B028A29683}" destId="{1F87A0C4-4945-4DDF-B5D7-AF0820F1A900}" srcOrd="1" destOrd="0" presId="urn:microsoft.com/office/officeart/2009/3/layout/HorizontalOrganizationChart"/>
    <dgm:cxn modelId="{20218A0D-3A9C-4BD7-83F8-A51C02487220}" type="presParOf" srcId="{7A448C32-6739-4DE9-A206-C9B028A29683}" destId="{A8920C7C-7881-45D4-8BBD-8E37BCB5A6D9}" srcOrd="2" destOrd="0" presId="urn:microsoft.com/office/officeart/2009/3/layout/HorizontalOrganizationChart"/>
    <dgm:cxn modelId="{C9B7B47C-A8D3-4C95-9396-829EA5B2021B}" type="presParOf" srcId="{BEDA4DF9-5451-462F-B5B3-C4E84FF761E7}" destId="{2637DB2A-EE2C-4FC1-BA67-DEB179A061D8}" srcOrd="2" destOrd="0" presId="urn:microsoft.com/office/officeart/2009/3/layout/HorizontalOrganizationChart"/>
    <dgm:cxn modelId="{322987F6-0F58-4EA8-AAD1-E7C735D34B9E}" type="presParOf" srcId="{BEDA4DF9-5451-462F-B5B3-C4E84FF761E7}" destId="{7AD12D2F-9B66-4B19-9AAD-00A2A4646AE4}" srcOrd="3" destOrd="0" presId="urn:microsoft.com/office/officeart/2009/3/layout/HorizontalOrganizationChart"/>
    <dgm:cxn modelId="{7C331C48-90E6-4272-8D29-2F93095E7955}" type="presParOf" srcId="{7AD12D2F-9B66-4B19-9AAD-00A2A4646AE4}" destId="{729A55F2-E39B-4521-8FF5-D4E38C7BF1D3}" srcOrd="0" destOrd="0" presId="urn:microsoft.com/office/officeart/2009/3/layout/HorizontalOrganizationChart"/>
    <dgm:cxn modelId="{35D7FDEE-89C1-43F4-B5B1-69F92B8DD354}" type="presParOf" srcId="{729A55F2-E39B-4521-8FF5-D4E38C7BF1D3}" destId="{50A58A98-2609-46A8-A914-A99DCC9A27C1}" srcOrd="0" destOrd="0" presId="urn:microsoft.com/office/officeart/2009/3/layout/HorizontalOrganizationChart"/>
    <dgm:cxn modelId="{AD0A240F-FA36-4B1C-BC30-32EEB384F819}" type="presParOf" srcId="{729A55F2-E39B-4521-8FF5-D4E38C7BF1D3}" destId="{CC4A7D84-3FAC-41C0-AC5E-4BDA322D2DE4}" srcOrd="1" destOrd="0" presId="urn:microsoft.com/office/officeart/2009/3/layout/HorizontalOrganizationChart"/>
    <dgm:cxn modelId="{1E20079D-D88A-4637-B4C1-624481A6774B}" type="presParOf" srcId="{7AD12D2F-9B66-4B19-9AAD-00A2A4646AE4}" destId="{1607CD1E-D739-48AA-8421-0B8F8B923B33}" srcOrd="1" destOrd="0" presId="urn:microsoft.com/office/officeart/2009/3/layout/HorizontalOrganizationChart"/>
    <dgm:cxn modelId="{2670818C-01C3-4F19-95E5-5074A9FB2BB0}" type="presParOf" srcId="{7AD12D2F-9B66-4B19-9AAD-00A2A4646AE4}" destId="{101644DA-3D61-4228-9809-F5AFAA8CCB4B}" srcOrd="2" destOrd="0" presId="urn:microsoft.com/office/officeart/2009/3/layout/HorizontalOrganizationChart"/>
    <dgm:cxn modelId="{B3E14B8F-C595-4963-8FF8-A2DEB2F1E028}" type="presParOf" srcId="{ABDA488B-1261-47B0-B8B5-4D00F9D60D88}" destId="{66785E20-1628-4A19-BB6A-90B2D2BDF29D}" srcOrd="2" destOrd="0" presId="urn:microsoft.com/office/officeart/2009/3/layout/HorizontalOrganizationChart"/>
    <dgm:cxn modelId="{9AE2A175-2AA8-43A6-9B4C-D9A92BDFB492}" type="presParOf" srcId="{E3F04F09-E91A-4B57-89A8-794896B5256D}" destId="{021D4DF2-6D96-4895-972A-F93CAABF6D19}" srcOrd="2" destOrd="0" presId="urn:microsoft.com/office/officeart/2009/3/layout/HorizontalOrganizationChart"/>
    <dgm:cxn modelId="{9756488D-F81E-4893-95E2-B8F3A40E4D3F}" type="presParOf" srcId="{E3F04F09-E91A-4B57-89A8-794896B5256D}" destId="{E881898B-71C3-478C-AB1E-3A03633B7A3B}" srcOrd="3" destOrd="0" presId="urn:microsoft.com/office/officeart/2009/3/layout/HorizontalOrganizationChart"/>
    <dgm:cxn modelId="{CC5A7B21-9233-4C2D-805D-8BD312C895D3}" type="presParOf" srcId="{E881898B-71C3-478C-AB1E-3A03633B7A3B}" destId="{FB9AB75F-9FB8-4E00-8B29-33423EAD392E}" srcOrd="0" destOrd="0" presId="urn:microsoft.com/office/officeart/2009/3/layout/HorizontalOrganizationChart"/>
    <dgm:cxn modelId="{02DFAACE-4364-4CD3-B3F5-FF4CF1AB2B43}" type="presParOf" srcId="{FB9AB75F-9FB8-4E00-8B29-33423EAD392E}" destId="{AA7B2538-EF5A-4A8C-8C71-859FF7EF2371}" srcOrd="0" destOrd="0" presId="urn:microsoft.com/office/officeart/2009/3/layout/HorizontalOrganizationChart"/>
    <dgm:cxn modelId="{F7E0D086-4049-4183-A61D-8D4039A86779}" type="presParOf" srcId="{FB9AB75F-9FB8-4E00-8B29-33423EAD392E}" destId="{7B115A17-B9C8-4021-B4EA-CD5D3673D884}" srcOrd="1" destOrd="0" presId="urn:microsoft.com/office/officeart/2009/3/layout/HorizontalOrganizationChart"/>
    <dgm:cxn modelId="{87C580B7-5EC8-4A30-BA3D-E2A1005E0A09}" type="presParOf" srcId="{E881898B-71C3-478C-AB1E-3A03633B7A3B}" destId="{3F2B7AE2-3E2A-41AB-BAB2-8FF1B9825406}" srcOrd="1" destOrd="0" presId="urn:microsoft.com/office/officeart/2009/3/layout/HorizontalOrganizationChart"/>
    <dgm:cxn modelId="{04216E74-9765-4E8C-A2C9-58B1C9C3C7B3}" type="presParOf" srcId="{3F2B7AE2-3E2A-41AB-BAB2-8FF1B9825406}" destId="{F5CAAAC9-C96E-435E-89DC-2BA8126517CB}" srcOrd="0" destOrd="0" presId="urn:microsoft.com/office/officeart/2009/3/layout/HorizontalOrganizationChart"/>
    <dgm:cxn modelId="{CA708009-813B-4094-8E24-73A73B2BFAAC}" type="presParOf" srcId="{3F2B7AE2-3E2A-41AB-BAB2-8FF1B9825406}" destId="{FD51851E-4144-4B4B-90E9-7924034CCD28}" srcOrd="1" destOrd="0" presId="urn:microsoft.com/office/officeart/2009/3/layout/HorizontalOrganizationChart"/>
    <dgm:cxn modelId="{59AFD2D7-7383-4733-8D25-9DA9A227072E}" type="presParOf" srcId="{FD51851E-4144-4B4B-90E9-7924034CCD28}" destId="{A94ED3AD-D085-448E-806F-19626B0F593A}" srcOrd="0" destOrd="0" presId="urn:microsoft.com/office/officeart/2009/3/layout/HorizontalOrganizationChart"/>
    <dgm:cxn modelId="{66BCC88D-FBC0-499D-8E8E-8497524608B5}" type="presParOf" srcId="{A94ED3AD-D085-448E-806F-19626B0F593A}" destId="{B5DBD337-531B-474A-9A0F-7465F6A04336}" srcOrd="0" destOrd="0" presId="urn:microsoft.com/office/officeart/2009/3/layout/HorizontalOrganizationChart"/>
    <dgm:cxn modelId="{8C804073-D3A4-4515-B67C-5C05176AEE40}" type="presParOf" srcId="{A94ED3AD-D085-448E-806F-19626B0F593A}" destId="{768A8BBC-5895-41C8-930B-85B8D1E9AA30}" srcOrd="1" destOrd="0" presId="urn:microsoft.com/office/officeart/2009/3/layout/HorizontalOrganizationChart"/>
    <dgm:cxn modelId="{778C21DC-A15F-475E-9254-BBB4A5097C95}" type="presParOf" srcId="{FD51851E-4144-4B4B-90E9-7924034CCD28}" destId="{9F23D8AE-2D14-4ADF-B318-1E0F1F208E34}" srcOrd="1" destOrd="0" presId="urn:microsoft.com/office/officeart/2009/3/layout/HorizontalOrganizationChart"/>
    <dgm:cxn modelId="{7E05AA20-8357-4E85-93F4-6FB710A534EB}" type="presParOf" srcId="{FD51851E-4144-4B4B-90E9-7924034CCD28}" destId="{16199FBF-8EA9-470D-8B34-DF9F001ADDD1}" srcOrd="2" destOrd="0" presId="urn:microsoft.com/office/officeart/2009/3/layout/HorizontalOrganizationChart"/>
    <dgm:cxn modelId="{CAE353D9-7A76-44A4-ACCC-104F5009896D}" type="presParOf" srcId="{3F2B7AE2-3E2A-41AB-BAB2-8FF1B9825406}" destId="{3B7C8A4E-4735-4ED1-A67E-99CD49CF7C2A}" srcOrd="2" destOrd="0" presId="urn:microsoft.com/office/officeart/2009/3/layout/HorizontalOrganizationChart"/>
    <dgm:cxn modelId="{8E382EC4-0210-4474-B479-F8EBA1417D58}" type="presParOf" srcId="{3F2B7AE2-3E2A-41AB-BAB2-8FF1B9825406}" destId="{D90C531B-457B-4DC6-B5A9-69DD0BD05DED}" srcOrd="3" destOrd="0" presId="urn:microsoft.com/office/officeart/2009/3/layout/HorizontalOrganizationChart"/>
    <dgm:cxn modelId="{EA8D7617-4A7D-4D54-8E5C-32A1C250E151}" type="presParOf" srcId="{D90C531B-457B-4DC6-B5A9-69DD0BD05DED}" destId="{39952877-C171-4AAC-945D-ACC3006F42F5}" srcOrd="0" destOrd="0" presId="urn:microsoft.com/office/officeart/2009/3/layout/HorizontalOrganizationChart"/>
    <dgm:cxn modelId="{2E8BAD65-6EC3-4997-BD33-83E4E75C0896}" type="presParOf" srcId="{39952877-C171-4AAC-945D-ACC3006F42F5}" destId="{EBF2C5BE-A77B-4827-AE28-D22B926C5316}" srcOrd="0" destOrd="0" presId="urn:microsoft.com/office/officeart/2009/3/layout/HorizontalOrganizationChart"/>
    <dgm:cxn modelId="{92CE84B0-F03A-4DB2-9831-70121DB9E728}" type="presParOf" srcId="{39952877-C171-4AAC-945D-ACC3006F42F5}" destId="{85863762-ED41-4A69-9EFA-6DDD074A717C}" srcOrd="1" destOrd="0" presId="urn:microsoft.com/office/officeart/2009/3/layout/HorizontalOrganizationChart"/>
    <dgm:cxn modelId="{8A0E7407-FC17-4DE5-A10B-B581AB1A0A9E}" type="presParOf" srcId="{D90C531B-457B-4DC6-B5A9-69DD0BD05DED}" destId="{53AEDCA4-9ADE-4338-B46F-102E8CD9D732}" srcOrd="1" destOrd="0" presId="urn:microsoft.com/office/officeart/2009/3/layout/HorizontalOrganizationChart"/>
    <dgm:cxn modelId="{BC61C1FD-81E7-4618-BF85-C46F5A0DDF25}" type="presParOf" srcId="{D90C531B-457B-4DC6-B5A9-69DD0BD05DED}" destId="{3C537038-E342-4CB9-A65A-47079520CA12}" srcOrd="2" destOrd="0" presId="urn:microsoft.com/office/officeart/2009/3/layout/HorizontalOrganizationChart"/>
    <dgm:cxn modelId="{C2B5E8B8-89F5-4B2F-A422-9B9847E9091C}" type="presParOf" srcId="{E881898B-71C3-478C-AB1E-3A03633B7A3B}" destId="{1422A152-96E7-4ACD-A620-8041140F38EA}" srcOrd="2" destOrd="0" presId="urn:microsoft.com/office/officeart/2009/3/layout/HorizontalOrganizationChart"/>
    <dgm:cxn modelId="{F27704DF-BC25-4387-BCAE-CBD3CA19C6DA}" type="presParOf" srcId="{E3F04F09-E91A-4B57-89A8-794896B5256D}" destId="{17647603-9737-4D85-980D-40C7DDFD6F42}" srcOrd="4" destOrd="0" presId="urn:microsoft.com/office/officeart/2009/3/layout/HorizontalOrganizationChart"/>
    <dgm:cxn modelId="{7F1B5932-31EA-46CC-8626-E5DB2A29EC84}" type="presParOf" srcId="{E3F04F09-E91A-4B57-89A8-794896B5256D}" destId="{CC182188-10F6-4C26-92BF-1BA5B633A05A}" srcOrd="5" destOrd="0" presId="urn:microsoft.com/office/officeart/2009/3/layout/HorizontalOrganizationChart"/>
    <dgm:cxn modelId="{5B6DFB5C-416C-434D-888B-6DBAD76DFEBE}" type="presParOf" srcId="{CC182188-10F6-4C26-92BF-1BA5B633A05A}" destId="{FAF10782-3C7D-45A7-B614-A4268E13CBD1}" srcOrd="0" destOrd="0" presId="urn:microsoft.com/office/officeart/2009/3/layout/HorizontalOrganizationChart"/>
    <dgm:cxn modelId="{9684EA4D-83C5-467A-AB43-0726EBB83D46}" type="presParOf" srcId="{FAF10782-3C7D-45A7-B614-A4268E13CBD1}" destId="{56209FB5-38E7-4938-8894-11837C28A8FC}" srcOrd="0" destOrd="0" presId="urn:microsoft.com/office/officeart/2009/3/layout/HorizontalOrganizationChart"/>
    <dgm:cxn modelId="{E018C79E-40C2-422C-B9C4-64BB212562C1}" type="presParOf" srcId="{FAF10782-3C7D-45A7-B614-A4268E13CBD1}" destId="{673B1D7D-BA17-4119-BD47-3DF0803345B5}" srcOrd="1" destOrd="0" presId="urn:microsoft.com/office/officeart/2009/3/layout/HorizontalOrganizationChart"/>
    <dgm:cxn modelId="{1D257659-C2B0-4F5A-87C2-C2345F5C65D7}" type="presParOf" srcId="{CC182188-10F6-4C26-92BF-1BA5B633A05A}" destId="{A42ECDAE-AF07-4BDA-83A3-C74047DA8664}" srcOrd="1" destOrd="0" presId="urn:microsoft.com/office/officeart/2009/3/layout/HorizontalOrganizationChart"/>
    <dgm:cxn modelId="{58D80E7C-FE9C-45BF-8256-623B0E6E7016}" type="presParOf" srcId="{A42ECDAE-AF07-4BDA-83A3-C74047DA8664}" destId="{8568C332-8C98-4080-B315-7FAC6F7C5D38}" srcOrd="0" destOrd="0" presId="urn:microsoft.com/office/officeart/2009/3/layout/HorizontalOrganizationChart"/>
    <dgm:cxn modelId="{9BBA7D73-EE50-42AC-BFF9-05C110DD1482}" type="presParOf" srcId="{A42ECDAE-AF07-4BDA-83A3-C74047DA8664}" destId="{4BAE0531-C748-4243-97EB-F5CC99E322BD}" srcOrd="1" destOrd="0" presId="urn:microsoft.com/office/officeart/2009/3/layout/HorizontalOrganizationChart"/>
    <dgm:cxn modelId="{BD65D14A-426B-4161-9398-7EB0E221B225}" type="presParOf" srcId="{4BAE0531-C748-4243-97EB-F5CC99E322BD}" destId="{05FF9815-D21B-447C-A926-5981D7353E69}" srcOrd="0" destOrd="0" presId="urn:microsoft.com/office/officeart/2009/3/layout/HorizontalOrganizationChart"/>
    <dgm:cxn modelId="{B7DBD46C-6107-41CC-8FBD-D09D80DDEECD}" type="presParOf" srcId="{05FF9815-D21B-447C-A926-5981D7353E69}" destId="{51C4EEB4-6B7E-4ABB-B55D-E1D4BF267527}" srcOrd="0" destOrd="0" presId="urn:microsoft.com/office/officeart/2009/3/layout/HorizontalOrganizationChart"/>
    <dgm:cxn modelId="{04893A58-21BC-4200-829E-EDA8BE18359F}" type="presParOf" srcId="{05FF9815-D21B-447C-A926-5981D7353E69}" destId="{85C90F48-93A5-42B0-9697-7A567A2D2141}" srcOrd="1" destOrd="0" presId="urn:microsoft.com/office/officeart/2009/3/layout/HorizontalOrganizationChart"/>
    <dgm:cxn modelId="{BCBD8D43-C339-4A41-B578-A03195EE54C4}" type="presParOf" srcId="{4BAE0531-C748-4243-97EB-F5CC99E322BD}" destId="{E91D5467-6B62-4EC8-8CEA-EDEF269C719A}" srcOrd="1" destOrd="0" presId="urn:microsoft.com/office/officeart/2009/3/layout/HorizontalOrganizationChart"/>
    <dgm:cxn modelId="{4342DEA4-EB55-4415-8CCF-C0C4234FE965}" type="presParOf" srcId="{4BAE0531-C748-4243-97EB-F5CC99E322BD}" destId="{9B598E23-4409-4DDB-BE22-5B0ED943EE44}" srcOrd="2" destOrd="0" presId="urn:microsoft.com/office/officeart/2009/3/layout/HorizontalOrganizationChart"/>
    <dgm:cxn modelId="{5F130498-155C-4D35-B776-1CB292849B4F}" type="presParOf" srcId="{CC182188-10F6-4C26-92BF-1BA5B633A05A}" destId="{BD6DE89A-4BB9-4A89-8438-CE5240086F39}" srcOrd="2" destOrd="0" presId="urn:microsoft.com/office/officeart/2009/3/layout/HorizontalOrganizationChart"/>
    <dgm:cxn modelId="{7C4C2F22-A7C9-4627-8E6D-B8BEA395BB72}" type="presParOf" srcId="{EB7FE7A9-DF57-4C81-9D1C-F67E6F72E3C0}" destId="{DEF29A84-1BF4-49C9-BECA-1839DC1E98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415C7-1CF9-4164-8A76-6BF7BF9B3BD7}">
      <dsp:nvSpPr>
        <dsp:cNvPr id="0" name=""/>
        <dsp:cNvSpPr/>
      </dsp:nvSpPr>
      <dsp:spPr>
        <a:xfrm>
          <a:off x="2404" y="0"/>
          <a:ext cx="2928997" cy="6949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プロトコル</a:t>
          </a:r>
          <a:r>
            <a:rPr lang="en-US" altLang="ja-JP" sz="1800" b="1" kern="1200" dirty="0"/>
            <a:t>(http://)</a:t>
          </a:r>
          <a:endParaRPr lang="ja-JP" sz="1800" b="1" kern="1200" dirty="0"/>
        </a:p>
      </dsp:txBody>
      <dsp:txXfrm>
        <a:off x="349898" y="0"/>
        <a:ext cx="2234010" cy="694987"/>
      </dsp:txXfrm>
    </dsp:sp>
    <dsp:sp modelId="{C06AAE73-0C1F-440A-8669-01013C814C63}">
      <dsp:nvSpPr>
        <dsp:cNvPr id="0" name=""/>
        <dsp:cNvSpPr/>
      </dsp:nvSpPr>
      <dsp:spPr>
        <a:xfrm>
          <a:off x="2638501" y="0"/>
          <a:ext cx="2928997" cy="6949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ドメイン</a:t>
          </a:r>
        </a:p>
      </dsp:txBody>
      <dsp:txXfrm>
        <a:off x="2985995" y="0"/>
        <a:ext cx="2234010" cy="694987"/>
      </dsp:txXfrm>
    </dsp:sp>
    <dsp:sp modelId="{CFAF296E-1F0E-4619-A62A-36F70E4FA832}">
      <dsp:nvSpPr>
        <dsp:cNvPr id="0" name=""/>
        <dsp:cNvSpPr/>
      </dsp:nvSpPr>
      <dsp:spPr>
        <a:xfrm>
          <a:off x="5274599" y="0"/>
          <a:ext cx="2928997" cy="6949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b="1" kern="1200" dirty="0"/>
            <a:t>リソース</a:t>
          </a:r>
        </a:p>
      </dsp:txBody>
      <dsp:txXfrm>
        <a:off x="5622093" y="0"/>
        <a:ext cx="2234010" cy="694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C559C-DB9E-4D15-A369-3780F0554AAB}">
      <dsp:nvSpPr>
        <dsp:cNvPr id="0" name=""/>
        <dsp:cNvSpPr/>
      </dsp:nvSpPr>
      <dsp:spPr>
        <a:xfrm>
          <a:off x="6997569" y="1912221"/>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BF23-60BC-4754-B68B-5A9EA1140636}">
      <dsp:nvSpPr>
        <dsp:cNvPr id="0" name=""/>
        <dsp:cNvSpPr/>
      </dsp:nvSpPr>
      <dsp:spPr>
        <a:xfrm>
          <a:off x="6283492" y="1912221"/>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44ABB-68F3-43AD-B408-4805A97D8B00}">
      <dsp:nvSpPr>
        <dsp:cNvPr id="0" name=""/>
        <dsp:cNvSpPr/>
      </dsp:nvSpPr>
      <dsp:spPr>
        <a:xfrm>
          <a:off x="5569416" y="1229304"/>
          <a:ext cx="1428153" cy="163588"/>
        </a:xfrm>
        <a:custGeom>
          <a:avLst/>
          <a:gdLst/>
          <a:ahLst/>
          <a:cxnLst/>
          <a:rect l="0" t="0" r="0" b="0"/>
          <a:pathLst>
            <a:path>
              <a:moveTo>
                <a:pt x="0" y="0"/>
              </a:moveTo>
              <a:lnTo>
                <a:pt x="0" y="82443"/>
              </a:lnTo>
              <a:lnTo>
                <a:pt x="1428153" y="82443"/>
              </a:lnTo>
              <a:lnTo>
                <a:pt x="1428153"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07346-A2A5-4640-A7EC-085CC730DF56}">
      <dsp:nvSpPr>
        <dsp:cNvPr id="0" name=""/>
        <dsp:cNvSpPr/>
      </dsp:nvSpPr>
      <dsp:spPr>
        <a:xfrm>
          <a:off x="5523696" y="1229304"/>
          <a:ext cx="91440" cy="163588"/>
        </a:xfrm>
        <a:custGeom>
          <a:avLst/>
          <a:gdLst/>
          <a:ahLst/>
          <a:cxnLst/>
          <a:rect l="0" t="0" r="0" b="0"/>
          <a:pathLst>
            <a:path>
              <a:moveTo>
                <a:pt x="45720" y="0"/>
              </a:moveTo>
              <a:lnTo>
                <a:pt x="4572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078A-ED65-4AFD-981B-5E8B7578E81B}">
      <dsp:nvSpPr>
        <dsp:cNvPr id="0" name=""/>
        <dsp:cNvSpPr/>
      </dsp:nvSpPr>
      <dsp:spPr>
        <a:xfrm>
          <a:off x="4141262" y="1229304"/>
          <a:ext cx="1428153" cy="163588"/>
        </a:xfrm>
        <a:custGeom>
          <a:avLst/>
          <a:gdLst/>
          <a:ahLst/>
          <a:cxnLst/>
          <a:rect l="0" t="0" r="0" b="0"/>
          <a:pathLst>
            <a:path>
              <a:moveTo>
                <a:pt x="1428153" y="0"/>
              </a:moveTo>
              <a:lnTo>
                <a:pt x="1428153"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8B4988-8A09-40B1-97E8-F22EF35AC66D}">
      <dsp:nvSpPr>
        <dsp:cNvPr id="0" name=""/>
        <dsp:cNvSpPr/>
      </dsp:nvSpPr>
      <dsp:spPr>
        <a:xfrm>
          <a:off x="3784224" y="546387"/>
          <a:ext cx="1785191" cy="163588"/>
        </a:xfrm>
        <a:custGeom>
          <a:avLst/>
          <a:gdLst/>
          <a:ahLst/>
          <a:cxnLst/>
          <a:rect l="0" t="0" r="0" b="0"/>
          <a:pathLst>
            <a:path>
              <a:moveTo>
                <a:pt x="0" y="0"/>
              </a:moveTo>
              <a:lnTo>
                <a:pt x="0" y="82443"/>
              </a:lnTo>
              <a:lnTo>
                <a:pt x="1785191" y="82443"/>
              </a:lnTo>
              <a:lnTo>
                <a:pt x="1785191"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7A6AB-A1B6-4D60-8371-CE6CE792C728}">
      <dsp:nvSpPr>
        <dsp:cNvPr id="0" name=""/>
        <dsp:cNvSpPr/>
      </dsp:nvSpPr>
      <dsp:spPr>
        <a:xfrm>
          <a:off x="1999032" y="1229304"/>
          <a:ext cx="714076" cy="163588"/>
        </a:xfrm>
        <a:custGeom>
          <a:avLst/>
          <a:gdLst/>
          <a:ahLst/>
          <a:cxnLst/>
          <a:rect l="0" t="0" r="0" b="0"/>
          <a:pathLst>
            <a:path>
              <a:moveTo>
                <a:pt x="0" y="0"/>
              </a:moveTo>
              <a:lnTo>
                <a:pt x="0" y="82443"/>
              </a:lnTo>
              <a:lnTo>
                <a:pt x="714076" y="82443"/>
              </a:lnTo>
              <a:lnTo>
                <a:pt x="714076"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184FE7-2B22-4059-A9E6-B0B3CEA3C32A}">
      <dsp:nvSpPr>
        <dsp:cNvPr id="0" name=""/>
        <dsp:cNvSpPr/>
      </dsp:nvSpPr>
      <dsp:spPr>
        <a:xfrm>
          <a:off x="1284956" y="1229304"/>
          <a:ext cx="714076" cy="163588"/>
        </a:xfrm>
        <a:custGeom>
          <a:avLst/>
          <a:gdLst/>
          <a:ahLst/>
          <a:cxnLst/>
          <a:rect l="0" t="0" r="0" b="0"/>
          <a:pathLst>
            <a:path>
              <a:moveTo>
                <a:pt x="714076" y="0"/>
              </a:moveTo>
              <a:lnTo>
                <a:pt x="714076" y="82443"/>
              </a:lnTo>
              <a:lnTo>
                <a:pt x="0" y="82443"/>
              </a:lnTo>
              <a:lnTo>
                <a:pt x="0" y="1635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96C66F-319B-4093-B0EA-5AAFF678CAEF}">
      <dsp:nvSpPr>
        <dsp:cNvPr id="0" name=""/>
        <dsp:cNvSpPr/>
      </dsp:nvSpPr>
      <dsp:spPr>
        <a:xfrm>
          <a:off x="1999032" y="546387"/>
          <a:ext cx="1785191" cy="163588"/>
        </a:xfrm>
        <a:custGeom>
          <a:avLst/>
          <a:gdLst/>
          <a:ahLst/>
          <a:cxnLst/>
          <a:rect l="0" t="0" r="0" b="0"/>
          <a:pathLst>
            <a:path>
              <a:moveTo>
                <a:pt x="1785191" y="0"/>
              </a:moveTo>
              <a:lnTo>
                <a:pt x="1785191" y="82443"/>
              </a:lnTo>
              <a:lnTo>
                <a:pt x="0" y="82443"/>
              </a:lnTo>
              <a:lnTo>
                <a:pt x="0" y="1635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0153B-B1FD-4274-BBD9-3C3540C3BF4E}">
      <dsp:nvSpPr>
        <dsp:cNvPr id="0" name=""/>
        <dsp:cNvSpPr/>
      </dsp:nvSpPr>
      <dsp:spPr>
        <a:xfrm>
          <a:off x="3524560" y="27059"/>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F980A-E7E5-471E-B305-F8A09ADC8030}">
      <dsp:nvSpPr>
        <dsp:cNvPr id="0" name=""/>
        <dsp:cNvSpPr/>
      </dsp:nvSpPr>
      <dsp:spPr>
        <a:xfrm>
          <a:off x="4043888" y="25761"/>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ja-JP" sz="1900" kern="1200"/>
            <a:t>国</a:t>
          </a:r>
          <a:endParaRPr lang="ja-JP" sz="1900" kern="1200"/>
        </a:p>
      </dsp:txBody>
      <dsp:txXfrm>
        <a:off x="4043888" y="25761"/>
        <a:ext cx="778992" cy="519328"/>
      </dsp:txXfrm>
    </dsp:sp>
    <dsp:sp modelId="{44ECA57F-47FC-410B-9AEE-CEA943829F67}">
      <dsp:nvSpPr>
        <dsp:cNvPr id="0" name=""/>
        <dsp:cNvSpPr/>
      </dsp:nvSpPr>
      <dsp:spPr>
        <a:xfrm>
          <a:off x="1739368"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92485-BFD0-4ECC-B183-2555A6CE5E84}">
      <dsp:nvSpPr>
        <dsp:cNvPr id="0" name=""/>
        <dsp:cNvSpPr/>
      </dsp:nvSpPr>
      <dsp:spPr>
        <a:xfrm>
          <a:off x="2258697"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x</a:t>
          </a:r>
          <a:r>
            <a:rPr kumimoji="1" lang="ja-JP" sz="1900" kern="1200" dirty="0"/>
            <a:t>県</a:t>
          </a:r>
          <a:endParaRPr lang="ja-JP" sz="1900" kern="1200" dirty="0"/>
        </a:p>
      </dsp:txBody>
      <dsp:txXfrm>
        <a:off x="2258697" y="708678"/>
        <a:ext cx="778992" cy="519328"/>
      </dsp:txXfrm>
    </dsp:sp>
    <dsp:sp modelId="{8ADA6C8C-55FC-47BC-9E2C-58E5FA5401A8}">
      <dsp:nvSpPr>
        <dsp:cNvPr id="0" name=""/>
        <dsp:cNvSpPr/>
      </dsp:nvSpPr>
      <dsp:spPr>
        <a:xfrm>
          <a:off x="102529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07FDB-80C6-450E-820E-0E25C37DD1BC}">
      <dsp:nvSpPr>
        <dsp:cNvPr id="0" name=""/>
        <dsp:cNvSpPr/>
      </dsp:nvSpPr>
      <dsp:spPr>
        <a:xfrm>
          <a:off x="154462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D</a:t>
          </a:r>
          <a:r>
            <a:rPr lang="ja-JP" altLang="en-US" sz="1900" kern="1200" dirty="0"/>
            <a:t>市</a:t>
          </a:r>
          <a:endParaRPr lang="ja-JP" sz="1900" kern="1200" dirty="0"/>
        </a:p>
      </dsp:txBody>
      <dsp:txXfrm>
        <a:off x="1544620" y="1391595"/>
        <a:ext cx="778992" cy="519328"/>
      </dsp:txXfrm>
    </dsp:sp>
    <dsp:sp modelId="{D3A3B5CD-A9A4-484A-A842-7A494D7EFBB3}">
      <dsp:nvSpPr>
        <dsp:cNvPr id="0" name=""/>
        <dsp:cNvSpPr/>
      </dsp:nvSpPr>
      <dsp:spPr>
        <a:xfrm>
          <a:off x="245344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00F75-9A66-431B-A52F-29AB3BEAAEC3}">
      <dsp:nvSpPr>
        <dsp:cNvPr id="0" name=""/>
        <dsp:cNvSpPr/>
      </dsp:nvSpPr>
      <dsp:spPr>
        <a:xfrm>
          <a:off x="297277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F</a:t>
          </a:r>
          <a:r>
            <a:rPr lang="ja-JP" altLang="en-US" sz="1900" kern="1200" dirty="0"/>
            <a:t>市</a:t>
          </a:r>
          <a:endParaRPr lang="ja-JP" sz="1900" kern="1200" dirty="0"/>
        </a:p>
      </dsp:txBody>
      <dsp:txXfrm>
        <a:off x="2972773" y="1391595"/>
        <a:ext cx="778992" cy="519328"/>
      </dsp:txXfrm>
    </dsp:sp>
    <dsp:sp modelId="{26CAEC04-23E6-4D7B-8D37-668A2EA5DFCF}">
      <dsp:nvSpPr>
        <dsp:cNvPr id="0" name=""/>
        <dsp:cNvSpPr/>
      </dsp:nvSpPr>
      <dsp:spPr>
        <a:xfrm>
          <a:off x="5309751" y="709976"/>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B58F1-C4BC-4A3C-828E-27D5635F7D10}">
      <dsp:nvSpPr>
        <dsp:cNvPr id="0" name=""/>
        <dsp:cNvSpPr/>
      </dsp:nvSpPr>
      <dsp:spPr>
        <a:xfrm>
          <a:off x="5829080" y="708678"/>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Y</a:t>
          </a:r>
          <a:r>
            <a:rPr lang="ja-JP" altLang="en-US" sz="1900" kern="1200" dirty="0"/>
            <a:t>県</a:t>
          </a:r>
          <a:endParaRPr lang="ja-JP" sz="1900" kern="1200" dirty="0"/>
        </a:p>
      </dsp:txBody>
      <dsp:txXfrm>
        <a:off x="5829080" y="708678"/>
        <a:ext cx="778992" cy="519328"/>
      </dsp:txXfrm>
    </dsp:sp>
    <dsp:sp modelId="{FB2AD52F-598B-4CD7-A5A9-2241A7CF1F1B}">
      <dsp:nvSpPr>
        <dsp:cNvPr id="0" name=""/>
        <dsp:cNvSpPr/>
      </dsp:nvSpPr>
      <dsp:spPr>
        <a:xfrm>
          <a:off x="3881598"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96726-709F-4A62-8711-DD5FDEA24037}">
      <dsp:nvSpPr>
        <dsp:cNvPr id="0" name=""/>
        <dsp:cNvSpPr/>
      </dsp:nvSpPr>
      <dsp:spPr>
        <a:xfrm>
          <a:off x="4400927"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a:t>A</a:t>
          </a:r>
          <a:r>
            <a:rPr kumimoji="1" lang="ja-JP" sz="1900" kern="1200" dirty="0"/>
            <a:t>市</a:t>
          </a:r>
          <a:endParaRPr lang="ja-JP" sz="1900" kern="1200" dirty="0"/>
        </a:p>
      </dsp:txBody>
      <dsp:txXfrm>
        <a:off x="4400927" y="1391595"/>
        <a:ext cx="778992" cy="519328"/>
      </dsp:txXfrm>
    </dsp:sp>
    <dsp:sp modelId="{A2490F83-B2EE-4CE8-95C3-F47177F41AC8}">
      <dsp:nvSpPr>
        <dsp:cNvPr id="0" name=""/>
        <dsp:cNvSpPr/>
      </dsp:nvSpPr>
      <dsp:spPr>
        <a:xfrm>
          <a:off x="5309751"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85F05-448E-491E-B76B-B06BA3DA55DA}">
      <dsp:nvSpPr>
        <dsp:cNvPr id="0" name=""/>
        <dsp:cNvSpPr/>
      </dsp:nvSpPr>
      <dsp:spPr>
        <a:xfrm>
          <a:off x="5829080"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B</a:t>
          </a:r>
          <a:r>
            <a:rPr lang="ja-JP" altLang="en-US" sz="1900" kern="1200" dirty="0"/>
            <a:t>市</a:t>
          </a:r>
          <a:endParaRPr lang="ja-JP" sz="1900" kern="1200" dirty="0"/>
        </a:p>
      </dsp:txBody>
      <dsp:txXfrm>
        <a:off x="5829080" y="1391595"/>
        <a:ext cx="778992" cy="519328"/>
      </dsp:txXfrm>
    </dsp:sp>
    <dsp:sp modelId="{5AF53C04-2FB9-4AC7-B459-BDD8508D47C9}">
      <dsp:nvSpPr>
        <dsp:cNvPr id="0" name=""/>
        <dsp:cNvSpPr/>
      </dsp:nvSpPr>
      <dsp:spPr>
        <a:xfrm>
          <a:off x="6737905" y="1392893"/>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E4D77-ACC7-4F3B-BA1D-882D2F5DF7AD}">
      <dsp:nvSpPr>
        <dsp:cNvPr id="0" name=""/>
        <dsp:cNvSpPr/>
      </dsp:nvSpPr>
      <dsp:spPr>
        <a:xfrm>
          <a:off x="7257233" y="1391595"/>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C</a:t>
          </a:r>
          <a:r>
            <a:rPr lang="ja-JP" altLang="en-US" sz="1900" kern="1200" dirty="0"/>
            <a:t>市</a:t>
          </a:r>
          <a:endParaRPr lang="ja-JP" sz="1900" kern="1200" dirty="0"/>
        </a:p>
      </dsp:txBody>
      <dsp:txXfrm>
        <a:off x="7257233" y="1391595"/>
        <a:ext cx="778992" cy="519328"/>
      </dsp:txXfrm>
    </dsp:sp>
    <dsp:sp modelId="{2C7B25C4-D422-42B9-A8CE-C230B04B7811}">
      <dsp:nvSpPr>
        <dsp:cNvPr id="0" name=""/>
        <dsp:cNvSpPr/>
      </dsp:nvSpPr>
      <dsp:spPr>
        <a:xfrm>
          <a:off x="6023828"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86D0-213E-44C5-A672-FC73EC6F35D1}">
      <dsp:nvSpPr>
        <dsp:cNvPr id="0" name=""/>
        <dsp:cNvSpPr/>
      </dsp:nvSpPr>
      <dsp:spPr>
        <a:xfrm>
          <a:off x="6543157"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kumimoji="1" lang="en-US" altLang="ja-JP" sz="1900" kern="1200" dirty="0" err="1"/>
            <a:t>i</a:t>
          </a:r>
          <a:r>
            <a:rPr kumimoji="1" lang="ja-JP" sz="1900" kern="1200" dirty="0"/>
            <a:t>町</a:t>
          </a:r>
          <a:endParaRPr lang="ja-JP" sz="1900" kern="1200" dirty="0"/>
        </a:p>
      </dsp:txBody>
      <dsp:txXfrm>
        <a:off x="6543157" y="2074512"/>
        <a:ext cx="778992" cy="519328"/>
      </dsp:txXfrm>
    </dsp:sp>
    <dsp:sp modelId="{82EE3754-217E-4A1A-841A-64CBD5168BC7}">
      <dsp:nvSpPr>
        <dsp:cNvPr id="0" name=""/>
        <dsp:cNvSpPr/>
      </dsp:nvSpPr>
      <dsp:spPr>
        <a:xfrm>
          <a:off x="7451981" y="2075810"/>
          <a:ext cx="519328" cy="51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2F7BC-9BF4-4172-AC57-A164BE063B6E}">
      <dsp:nvSpPr>
        <dsp:cNvPr id="0" name=""/>
        <dsp:cNvSpPr/>
      </dsp:nvSpPr>
      <dsp:spPr>
        <a:xfrm>
          <a:off x="7971310" y="2074512"/>
          <a:ext cx="778992" cy="51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ja-JP" sz="1900" kern="1200" dirty="0"/>
            <a:t>J</a:t>
          </a:r>
          <a:r>
            <a:rPr lang="ja-JP" altLang="en-US" sz="1900" kern="1200" dirty="0"/>
            <a:t>町</a:t>
          </a:r>
          <a:endParaRPr lang="ja-JP" sz="1900" kern="1200" dirty="0"/>
        </a:p>
      </dsp:txBody>
      <dsp:txXfrm>
        <a:off x="7971310" y="2074512"/>
        <a:ext cx="778992" cy="519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C332-8C98-4080-B315-7FAC6F7C5D38}">
      <dsp:nvSpPr>
        <dsp:cNvPr id="0" name=""/>
        <dsp:cNvSpPr/>
      </dsp:nvSpPr>
      <dsp:spPr>
        <a:xfrm>
          <a:off x="7001254" y="5172934"/>
          <a:ext cx="414344" cy="91440"/>
        </a:xfrm>
        <a:custGeom>
          <a:avLst/>
          <a:gdLst/>
          <a:ahLst/>
          <a:cxnLst/>
          <a:rect l="0" t="0" r="0" b="0"/>
          <a:pathLst>
            <a:path>
              <a:moveTo>
                <a:pt x="0" y="45720"/>
              </a:moveTo>
              <a:lnTo>
                <a:pt x="414344"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647603-9737-4D85-980D-40C7DDFD6F42}">
      <dsp:nvSpPr>
        <dsp:cNvPr id="0" name=""/>
        <dsp:cNvSpPr/>
      </dsp:nvSpPr>
      <dsp:spPr>
        <a:xfrm>
          <a:off x="4515188" y="3659683"/>
          <a:ext cx="414344" cy="1558970"/>
        </a:xfrm>
        <a:custGeom>
          <a:avLst/>
          <a:gdLst/>
          <a:ahLst/>
          <a:cxnLst/>
          <a:rect l="0" t="0" r="0" b="0"/>
          <a:pathLst>
            <a:path>
              <a:moveTo>
                <a:pt x="0" y="0"/>
              </a:moveTo>
              <a:lnTo>
                <a:pt x="207172" y="0"/>
              </a:lnTo>
              <a:lnTo>
                <a:pt x="207172" y="1558970"/>
              </a:lnTo>
              <a:lnTo>
                <a:pt x="414344" y="1558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C8A4E-4735-4ED1-A67E-99CD49CF7C2A}">
      <dsp:nvSpPr>
        <dsp:cNvPr id="0" name=""/>
        <dsp:cNvSpPr/>
      </dsp:nvSpPr>
      <dsp:spPr>
        <a:xfrm>
          <a:off x="7001254" y="3882393"/>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AAAC9-C96E-435E-89DC-2BA8126517CB}">
      <dsp:nvSpPr>
        <dsp:cNvPr id="0" name=""/>
        <dsp:cNvSpPr/>
      </dsp:nvSpPr>
      <dsp:spPr>
        <a:xfrm>
          <a:off x="7001254" y="3436973"/>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D4DF2-6D96-4895-972A-F93CAABF6D19}">
      <dsp:nvSpPr>
        <dsp:cNvPr id="0" name=""/>
        <dsp:cNvSpPr/>
      </dsp:nvSpPr>
      <dsp:spPr>
        <a:xfrm>
          <a:off x="4515188" y="3659683"/>
          <a:ext cx="414344" cy="222710"/>
        </a:xfrm>
        <a:custGeom>
          <a:avLst/>
          <a:gdLst/>
          <a:ahLst/>
          <a:cxnLst/>
          <a:rect l="0" t="0" r="0" b="0"/>
          <a:pathLst>
            <a:path>
              <a:moveTo>
                <a:pt x="0" y="0"/>
              </a:moveTo>
              <a:lnTo>
                <a:pt x="207172" y="0"/>
              </a:lnTo>
              <a:lnTo>
                <a:pt x="207172" y="222710"/>
              </a:lnTo>
              <a:lnTo>
                <a:pt x="414344" y="222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DB2A-EE2C-4FC1-BA67-DEB179A061D8}">
      <dsp:nvSpPr>
        <dsp:cNvPr id="0" name=""/>
        <dsp:cNvSpPr/>
      </dsp:nvSpPr>
      <dsp:spPr>
        <a:xfrm>
          <a:off x="7002725" y="2598739"/>
          <a:ext cx="412873" cy="91440"/>
        </a:xfrm>
        <a:custGeom>
          <a:avLst/>
          <a:gdLst/>
          <a:ahLst/>
          <a:cxnLst/>
          <a:rect l="0" t="0" r="0" b="0"/>
          <a:pathLst>
            <a:path>
              <a:moveTo>
                <a:pt x="0" y="53998"/>
              </a:moveTo>
              <a:lnTo>
                <a:pt x="205701" y="53998"/>
              </a:lnTo>
              <a:lnTo>
                <a:pt x="205701" y="45720"/>
              </a:lnTo>
              <a:lnTo>
                <a:pt x="4128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56729-FE08-48DA-83C3-0093DD3BD8A6}">
      <dsp:nvSpPr>
        <dsp:cNvPr id="0" name=""/>
        <dsp:cNvSpPr/>
      </dsp:nvSpPr>
      <dsp:spPr>
        <a:xfrm>
          <a:off x="7002725" y="1861770"/>
          <a:ext cx="412873" cy="790967"/>
        </a:xfrm>
        <a:custGeom>
          <a:avLst/>
          <a:gdLst/>
          <a:ahLst/>
          <a:cxnLst/>
          <a:rect l="0" t="0" r="0" b="0"/>
          <a:pathLst>
            <a:path>
              <a:moveTo>
                <a:pt x="0" y="790967"/>
              </a:moveTo>
              <a:lnTo>
                <a:pt x="205701" y="790967"/>
              </a:lnTo>
              <a:lnTo>
                <a:pt x="205701" y="0"/>
              </a:lnTo>
              <a:lnTo>
                <a:pt x="4128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2609A-6A60-4D72-AB2B-08AC26C661A5}">
      <dsp:nvSpPr>
        <dsp:cNvPr id="0" name=""/>
        <dsp:cNvSpPr/>
      </dsp:nvSpPr>
      <dsp:spPr>
        <a:xfrm>
          <a:off x="4515188" y="2652738"/>
          <a:ext cx="415815" cy="1006945"/>
        </a:xfrm>
        <a:custGeom>
          <a:avLst/>
          <a:gdLst/>
          <a:ahLst/>
          <a:cxnLst/>
          <a:rect l="0" t="0" r="0" b="0"/>
          <a:pathLst>
            <a:path>
              <a:moveTo>
                <a:pt x="0" y="1006945"/>
              </a:moveTo>
              <a:lnTo>
                <a:pt x="208643" y="1006945"/>
              </a:lnTo>
              <a:lnTo>
                <a:pt x="208643" y="0"/>
              </a:lnTo>
              <a:lnTo>
                <a:pt x="4158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7DA65-C1AF-4665-9CDB-6A8FCF3670FC}">
      <dsp:nvSpPr>
        <dsp:cNvPr id="0" name=""/>
        <dsp:cNvSpPr/>
      </dsp:nvSpPr>
      <dsp:spPr>
        <a:xfrm>
          <a:off x="4515188" y="764452"/>
          <a:ext cx="414344" cy="445420"/>
        </a:xfrm>
        <a:custGeom>
          <a:avLst/>
          <a:gdLst/>
          <a:ahLst/>
          <a:cxnLst/>
          <a:rect l="0" t="0" r="0" b="0"/>
          <a:pathLst>
            <a:path>
              <a:moveTo>
                <a:pt x="0" y="0"/>
              </a:moveTo>
              <a:lnTo>
                <a:pt x="207172" y="0"/>
              </a:lnTo>
              <a:lnTo>
                <a:pt x="207172" y="445420"/>
              </a:lnTo>
              <a:lnTo>
                <a:pt x="414344" y="4454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79366-A788-4CFE-A096-21BC1987870A}">
      <dsp:nvSpPr>
        <dsp:cNvPr id="0" name=""/>
        <dsp:cNvSpPr/>
      </dsp:nvSpPr>
      <dsp:spPr>
        <a:xfrm>
          <a:off x="4515188" y="319032"/>
          <a:ext cx="414344" cy="445420"/>
        </a:xfrm>
        <a:custGeom>
          <a:avLst/>
          <a:gdLst/>
          <a:ahLst/>
          <a:cxnLst/>
          <a:rect l="0" t="0" r="0" b="0"/>
          <a:pathLst>
            <a:path>
              <a:moveTo>
                <a:pt x="0" y="445420"/>
              </a:moveTo>
              <a:lnTo>
                <a:pt x="207172" y="445420"/>
              </a:lnTo>
              <a:lnTo>
                <a:pt x="207172" y="0"/>
              </a:lnTo>
              <a:lnTo>
                <a:pt x="41434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959DD2-1A55-4450-B7C1-261892961C8B}">
      <dsp:nvSpPr>
        <dsp:cNvPr id="0" name=""/>
        <dsp:cNvSpPr/>
      </dsp:nvSpPr>
      <dsp:spPr>
        <a:xfrm>
          <a:off x="2443466" y="44851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b="1" kern="1200" dirty="0"/>
            <a:t>一般：</a:t>
          </a:r>
          <a:r>
            <a:rPr kumimoji="1" lang="en-US" altLang="ja-JP" sz="2500" b="1" kern="1200" dirty="0" err="1"/>
            <a:t>com,org</a:t>
          </a:r>
          <a:endParaRPr lang="ja-JP" sz="2500" b="1" kern="1200" dirty="0"/>
        </a:p>
      </dsp:txBody>
      <dsp:txXfrm>
        <a:off x="2443466" y="448515"/>
        <a:ext cx="2071721" cy="631875"/>
      </dsp:txXfrm>
    </dsp:sp>
    <dsp:sp modelId="{7CBAAD5A-AEAB-4010-9ABD-83D02CDADE55}">
      <dsp:nvSpPr>
        <dsp:cNvPr id="0" name=""/>
        <dsp:cNvSpPr/>
      </dsp:nvSpPr>
      <dsp:spPr>
        <a:xfrm>
          <a:off x="4929532" y="3094"/>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Amazon</a:t>
          </a:r>
          <a:endParaRPr lang="ja-JP" sz="2500" b="1" kern="1200" dirty="0"/>
        </a:p>
      </dsp:txBody>
      <dsp:txXfrm>
        <a:off x="4929532" y="3094"/>
        <a:ext cx="2071721" cy="631875"/>
      </dsp:txXfrm>
    </dsp:sp>
    <dsp:sp modelId="{6B4B6893-DBFE-4A43-A323-405C67A97D22}">
      <dsp:nvSpPr>
        <dsp:cNvPr id="0" name=""/>
        <dsp:cNvSpPr/>
      </dsp:nvSpPr>
      <dsp:spPr>
        <a:xfrm>
          <a:off x="4929532" y="893935"/>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olympic</a:t>
          </a:r>
          <a:endParaRPr lang="ja-JP" sz="2500" b="1" kern="1200" dirty="0"/>
        </a:p>
      </dsp:txBody>
      <dsp:txXfrm>
        <a:off x="4929532" y="893935"/>
        <a:ext cx="2071721" cy="631875"/>
      </dsp:txXfrm>
    </dsp:sp>
    <dsp:sp modelId="{A82D6C77-ADBD-4AE6-AA56-46D03F80E3F9}">
      <dsp:nvSpPr>
        <dsp:cNvPr id="0" name=""/>
        <dsp:cNvSpPr/>
      </dsp:nvSpPr>
      <dsp:spPr>
        <a:xfrm>
          <a:off x="2443466" y="334374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ja-JP" sz="2500" b="1" kern="1200" dirty="0"/>
            <a:t>国別：</a:t>
          </a:r>
          <a:r>
            <a:rPr lang="en-US" sz="2500" b="1" kern="1200" dirty="0" err="1"/>
            <a:t>jp,it,fr</a:t>
          </a:r>
          <a:r>
            <a:rPr lang="en-US" sz="2500" b="1" kern="1200" dirty="0"/>
            <a:t>,</a:t>
          </a:r>
          <a:endParaRPr lang="ja-JP" sz="2500" b="1" kern="1200" dirty="0"/>
        </a:p>
      </dsp:txBody>
      <dsp:txXfrm>
        <a:off x="2443466" y="3343746"/>
        <a:ext cx="2071721" cy="631875"/>
      </dsp:txXfrm>
    </dsp:sp>
    <dsp:sp modelId="{F6CCA229-B44E-4319-B69E-69590EF4EA01}">
      <dsp:nvSpPr>
        <dsp:cNvPr id="0" name=""/>
        <dsp:cNvSpPr/>
      </dsp:nvSpPr>
      <dsp:spPr>
        <a:xfrm>
          <a:off x="4931003" y="2336800"/>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ac</a:t>
          </a:r>
          <a:endParaRPr lang="ja-JP" sz="2500" b="1" kern="1200" dirty="0"/>
        </a:p>
      </dsp:txBody>
      <dsp:txXfrm>
        <a:off x="4931003" y="2336800"/>
        <a:ext cx="2071721" cy="631875"/>
      </dsp:txXfrm>
    </dsp:sp>
    <dsp:sp modelId="{D4871286-8DB7-472A-81CF-C03D07D3FF66}">
      <dsp:nvSpPr>
        <dsp:cNvPr id="0" name=""/>
        <dsp:cNvSpPr/>
      </dsp:nvSpPr>
      <dsp:spPr>
        <a:xfrm>
          <a:off x="7415598" y="1545833"/>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rissho</a:t>
          </a:r>
          <a:endParaRPr lang="ja-JP" sz="2500" b="1" kern="1200" dirty="0"/>
        </a:p>
      </dsp:txBody>
      <dsp:txXfrm>
        <a:off x="7415598" y="1545833"/>
        <a:ext cx="2071721" cy="631875"/>
      </dsp:txXfrm>
    </dsp:sp>
    <dsp:sp modelId="{50A58A98-2609-46A8-A914-A99DCC9A27C1}">
      <dsp:nvSpPr>
        <dsp:cNvPr id="0" name=""/>
        <dsp:cNvSpPr/>
      </dsp:nvSpPr>
      <dsp:spPr>
        <a:xfrm>
          <a:off x="7415598" y="2328521"/>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tsukuba</a:t>
          </a:r>
          <a:endParaRPr lang="ja-JP" sz="2500" b="1" kern="1200" dirty="0"/>
        </a:p>
      </dsp:txBody>
      <dsp:txXfrm>
        <a:off x="7415598" y="2328521"/>
        <a:ext cx="2071721" cy="631875"/>
      </dsp:txXfrm>
    </dsp:sp>
    <dsp:sp modelId="{AA7B2538-EF5A-4A8C-8C71-859FF7EF2371}">
      <dsp:nvSpPr>
        <dsp:cNvPr id="0" name=""/>
        <dsp:cNvSpPr/>
      </dsp:nvSpPr>
      <dsp:spPr>
        <a:xfrm>
          <a:off x="4929532" y="356645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co</a:t>
          </a:r>
          <a:endParaRPr lang="ja-JP" sz="2500" b="1" kern="1200" dirty="0"/>
        </a:p>
      </dsp:txBody>
      <dsp:txXfrm>
        <a:off x="4929532" y="3566456"/>
        <a:ext cx="2071721" cy="631875"/>
      </dsp:txXfrm>
    </dsp:sp>
    <dsp:sp modelId="{B5DBD337-531B-474A-9A0F-7465F6A04336}">
      <dsp:nvSpPr>
        <dsp:cNvPr id="0" name=""/>
        <dsp:cNvSpPr/>
      </dsp:nvSpPr>
      <dsp:spPr>
        <a:xfrm>
          <a:off x="7415598" y="312103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a:t>amazon</a:t>
          </a:r>
          <a:endParaRPr lang="ja-JP" sz="2500" b="1" kern="1200" dirty="0"/>
        </a:p>
      </dsp:txBody>
      <dsp:txXfrm>
        <a:off x="7415598" y="3121036"/>
        <a:ext cx="2071721" cy="631875"/>
      </dsp:txXfrm>
    </dsp:sp>
    <dsp:sp modelId="{EBF2C5BE-A77B-4827-AE28-D22B926C5316}">
      <dsp:nvSpPr>
        <dsp:cNvPr id="0" name=""/>
        <dsp:cNvSpPr/>
      </dsp:nvSpPr>
      <dsp:spPr>
        <a:xfrm>
          <a:off x="7415598" y="401187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b="1" kern="1200" dirty="0" err="1"/>
            <a:t>docomo</a:t>
          </a:r>
          <a:endParaRPr kumimoji="1" lang="ja-JP" altLang="en-US" sz="2500" b="1" kern="1200" dirty="0"/>
        </a:p>
      </dsp:txBody>
      <dsp:txXfrm>
        <a:off x="7415598" y="4011876"/>
        <a:ext cx="2071721" cy="631875"/>
      </dsp:txXfrm>
    </dsp:sp>
    <dsp:sp modelId="{56209FB5-38E7-4938-8894-11837C28A8FC}">
      <dsp:nvSpPr>
        <dsp:cNvPr id="0" name=""/>
        <dsp:cNvSpPr/>
      </dsp:nvSpPr>
      <dsp:spPr>
        <a:xfrm>
          <a:off x="4929532"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a:t>go</a:t>
          </a:r>
          <a:endParaRPr lang="ja-JP" sz="2500" b="1" kern="1200" dirty="0"/>
        </a:p>
      </dsp:txBody>
      <dsp:txXfrm>
        <a:off x="4929532" y="4902716"/>
        <a:ext cx="2071721" cy="631875"/>
      </dsp:txXfrm>
    </dsp:sp>
    <dsp:sp modelId="{51C4EEB4-6B7E-4ABB-B55D-E1D4BF267527}">
      <dsp:nvSpPr>
        <dsp:cNvPr id="0" name=""/>
        <dsp:cNvSpPr/>
      </dsp:nvSpPr>
      <dsp:spPr>
        <a:xfrm>
          <a:off x="7415598" y="4902716"/>
          <a:ext cx="2071721" cy="631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ja-JP" sz="2500" b="1" kern="1200" dirty="0" err="1"/>
            <a:t>maff</a:t>
          </a:r>
          <a:endParaRPr lang="ja-JP" sz="2500" b="1" kern="1200" dirty="0"/>
        </a:p>
      </dsp:txBody>
      <dsp:txXfrm>
        <a:off x="7415598" y="4902716"/>
        <a:ext cx="2071721" cy="631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99353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61430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582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1635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439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39011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21797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9104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89936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69719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2024/5/8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530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2024/5/8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094398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starbucks.co.jp/coffee/origami/"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www.maff.go.jp/" TargetMode="External"/><Relationship Id="rId7" Type="http://schemas.openxmlformats.org/officeDocument/2006/relationships/diagramQuickStyle" Target="../diagrams/quickStyle3.xml"/><Relationship Id="rId2" Type="http://schemas.openxmlformats.org/officeDocument/2006/relationships/hyperlink" Target="https://www.nttdocomo.co.jp/" TargetMode="Externa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amazon.com/" TargetMode="Externa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2" Type="http://schemas.openxmlformats.org/officeDocument/2006/relationships/hyperlink" Target="https://www.nttdocomo.co.j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cookpad.com/category/list" TargetMode="Externa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cookpad.com/search" TargetMode="External"/><Relationship Id="rId10" Type="http://schemas.openxmlformats.org/officeDocument/2006/relationships/hyperlink" Target="https://cookpad.com/category/10" TargetMode="External"/><Relationship Id="rId4" Type="http://schemas.openxmlformats.org/officeDocument/2006/relationships/hyperlink" Target="https://cookpad.com/" TargetMode="Externa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hyperlink" Target="https://tabelog.com/gunma/A1001/A100102/1002072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news.yahoo.co.jp/expert/articles/20eb9b32fcb442e96015e5cde623320dbdc23ed8" TargetMode="External"/><Relationship Id="rId2" Type="http://schemas.openxmlformats.org/officeDocument/2006/relationships/hyperlink" Target="https://wedge.ismedia.jp/articles/-/30628?page=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s://cookpad.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abelog.com/gunma/A1001/A100102/10020720/" TargetMode="External"/><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ueharaLab/bigdata3_crawler/blob/master/simple_crawler/simple_crawler.md"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ueharaLab/bigdata3_crawler/blob/master/keyword_crawler/keyword_crawler.md" TargetMode="External"/><Relationship Id="rId2" Type="http://schemas.openxmlformats.org/officeDocument/2006/relationships/image" Target="../media/image31.emf"/><Relationship Id="rId1" Type="http://schemas.openxmlformats.org/officeDocument/2006/relationships/slideLayout" Target="../slideLayouts/slideLayout7.xml"/><Relationship Id="rId4" Type="http://schemas.openxmlformats.org/officeDocument/2006/relationships/hyperlink" Target="https://tabelog.com/rstLst/RC0123/2/?sk="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tabelog.com/rstLst/RC0123/2/?sk=%E3%81%86%E3%81%A9%E3%82%93&amp;svd=20240213&amp;svt=2100&amp;svps=2"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edu.i.hosei.ac.jp/~sigesada/kyouzai/mojicodehenkan.html"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tabelog.com/rstLst/?vs=1&amp;sa=%E3%81%86%E3%81%A9%E3%82%93&amp;sk=&amp;lid=top_navi1&amp;vac_net=&amp;svd=20230607&amp;svt=1900&amp;svps=2&amp;hfc=1&amp;sw="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github.com/ueharaLab/bigdata3_crawler/blob/master/URL_encoder/url_encoder.m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www.starbucks.co.jp/index.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D99CFE5-9811-4A7B-8567-165D0D7DEFE8}"/>
              </a:ext>
            </a:extLst>
          </p:cNvPr>
          <p:cNvSpPr txBox="1"/>
          <p:nvPr/>
        </p:nvSpPr>
        <p:spPr>
          <a:xfrm>
            <a:off x="-1426806" y="2659559"/>
            <a:ext cx="7224712"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クローラー</a:t>
            </a:r>
          </a:p>
        </p:txBody>
      </p:sp>
    </p:spTree>
    <p:extLst>
      <p:ext uri="{BB962C8B-B14F-4D97-AF65-F5344CB8AC3E}">
        <p14:creationId xmlns:p14="http://schemas.microsoft.com/office/powerpoint/2010/main" val="146358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6B1E85A-33F2-420D-866F-1D2363A21EA1}"/>
              </a:ext>
            </a:extLst>
          </p:cNvPr>
          <p:cNvSpPr txBox="1"/>
          <p:nvPr/>
        </p:nvSpPr>
        <p:spPr>
          <a:xfrm>
            <a:off x="330923" y="240466"/>
            <a:ext cx="6306532"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この時間に何が起きているか？</a:t>
            </a:r>
          </a:p>
        </p:txBody>
      </p:sp>
      <p:sp>
        <p:nvSpPr>
          <p:cNvPr id="14" name="フローチャート: 磁気ディスク 13">
            <a:extLst>
              <a:ext uri="{FF2B5EF4-FFF2-40B4-BE49-F238E27FC236}">
                <a16:creationId xmlns:a16="http://schemas.microsoft.com/office/drawing/2014/main" id="{C4A0AEAD-03A1-4663-A70A-50E6D3B8B7AD}"/>
              </a:ext>
            </a:extLst>
          </p:cNvPr>
          <p:cNvSpPr/>
          <p:nvPr/>
        </p:nvSpPr>
        <p:spPr>
          <a:xfrm>
            <a:off x="7875897" y="3621648"/>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411BDDD-D97B-48C0-9B76-4B100CF4C5FD}"/>
              </a:ext>
            </a:extLst>
          </p:cNvPr>
          <p:cNvSpPr txBox="1"/>
          <p:nvPr/>
        </p:nvSpPr>
        <p:spPr>
          <a:xfrm>
            <a:off x="330923" y="768579"/>
            <a:ext cx="11530154"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クライアント</a:t>
            </a:r>
            <a:r>
              <a:rPr kumimoji="1" lang="ja-JP" altLang="en-US" sz="2400" dirty="0">
                <a:latin typeface="メイリオ" panose="020B0604030504040204" pitchFamily="50" charset="-128"/>
                <a:ea typeface="メイリオ" panose="020B0604030504040204" pitchFamily="50" charset="-128"/>
              </a:rPr>
              <a:t>）から</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（スタバの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サイト＋ページ）をスタバの</a:t>
            </a:r>
            <a:r>
              <a:rPr kumimoji="1" lang="en-US" altLang="ja-JP" sz="2400" dirty="0">
                <a:latin typeface="メイリオ" panose="020B0604030504040204" pitchFamily="50" charset="-128"/>
                <a:ea typeface="メイリオ" panose="020B0604030504040204" pitchFamily="50" charset="-128"/>
              </a:rPr>
              <a:t>web</a:t>
            </a:r>
          </a:p>
          <a:p>
            <a:pPr algn="l"/>
            <a:r>
              <a:rPr kumimoji="1" lang="ja-JP" altLang="en-US" sz="2400" dirty="0">
                <a:latin typeface="メイリオ" panose="020B0604030504040204" pitchFamily="50" charset="-128"/>
                <a:ea typeface="メイリオ" panose="020B0604030504040204" pitchFamily="50" charset="-128"/>
              </a:rPr>
              <a:t>　サーバーに投げ込む</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２．レスポンス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スタバのサーバーが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の要求（ページ</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）を解釈して該当ページを</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に返却</a:t>
            </a:r>
            <a:endParaRPr kumimoji="1" lang="en-US" altLang="ja-JP" sz="2400" dirty="0">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F54DF7D1-CF15-428C-A0D8-9365EF476DD5}"/>
              </a:ext>
            </a:extLst>
          </p:cNvPr>
          <p:cNvGrpSpPr/>
          <p:nvPr/>
        </p:nvGrpSpPr>
        <p:grpSpPr>
          <a:xfrm>
            <a:off x="1705789" y="4194468"/>
            <a:ext cx="2949068" cy="1731194"/>
            <a:chOff x="191119" y="3858566"/>
            <a:chExt cx="2949068" cy="1731194"/>
          </a:xfrm>
        </p:grpSpPr>
        <p:pic>
          <p:nvPicPr>
            <p:cNvPr id="4" name="Picture 2" descr="「パソコン イラスト」の画像検索結果">
              <a:extLst>
                <a:ext uri="{FF2B5EF4-FFF2-40B4-BE49-F238E27FC236}">
                  <a16:creationId xmlns:a16="http://schemas.microsoft.com/office/drawing/2014/main" id="{DDA873C9-8589-4481-A6E8-D3B02F1AF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62A7BED1-D2D8-4C0C-A2C8-ED110C33DE67}"/>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6" name="図 5">
              <a:extLst>
                <a:ext uri="{FF2B5EF4-FFF2-40B4-BE49-F238E27FC236}">
                  <a16:creationId xmlns:a16="http://schemas.microsoft.com/office/drawing/2014/main" id="{65908DA5-4920-457F-A7C4-AC287E4657F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3" name="図 2">
              <a:extLst>
                <a:ext uri="{FF2B5EF4-FFF2-40B4-BE49-F238E27FC236}">
                  <a16:creationId xmlns:a16="http://schemas.microsoft.com/office/drawing/2014/main" id="{0DC6A917-8598-4866-8239-CAC4697A2A27}"/>
                </a:ext>
              </a:extLst>
            </p:cNvPr>
            <p:cNvPicPr>
              <a:picLocks noChangeAspect="1"/>
            </p:cNvPicPr>
            <p:nvPr/>
          </p:nvPicPr>
          <p:blipFill>
            <a:blip r:embed="rId5"/>
            <a:stretch>
              <a:fillRect/>
            </a:stretch>
          </p:blipFill>
          <p:spPr>
            <a:xfrm>
              <a:off x="611776" y="4003023"/>
              <a:ext cx="2127063" cy="1350437"/>
            </a:xfrm>
            <a:prstGeom prst="rect">
              <a:avLst/>
            </a:prstGeom>
          </p:spPr>
        </p:pic>
      </p:grpSp>
      <p:grpSp>
        <p:nvGrpSpPr>
          <p:cNvPr id="11" name="グループ化 10">
            <a:extLst>
              <a:ext uri="{FF2B5EF4-FFF2-40B4-BE49-F238E27FC236}">
                <a16:creationId xmlns:a16="http://schemas.microsoft.com/office/drawing/2014/main" id="{1CAA7D3D-BFFF-4386-9697-1FEE93A5978C}"/>
              </a:ext>
            </a:extLst>
          </p:cNvPr>
          <p:cNvGrpSpPr/>
          <p:nvPr/>
        </p:nvGrpSpPr>
        <p:grpSpPr>
          <a:xfrm>
            <a:off x="4332472" y="3973745"/>
            <a:ext cx="4591306" cy="1287649"/>
            <a:chOff x="2817802" y="3637842"/>
            <a:chExt cx="4591306" cy="1287649"/>
          </a:xfrm>
        </p:grpSpPr>
        <p:sp>
          <p:nvSpPr>
            <p:cNvPr id="9" name="テキスト ボックス 8">
              <a:extLst>
                <a:ext uri="{FF2B5EF4-FFF2-40B4-BE49-F238E27FC236}">
                  <a16:creationId xmlns:a16="http://schemas.microsoft.com/office/drawing/2014/main" id="{3F853A35-B85B-456C-B977-5E41391A291B}"/>
                </a:ext>
              </a:extLst>
            </p:cNvPr>
            <p:cNvSpPr txBox="1"/>
            <p:nvPr/>
          </p:nvSpPr>
          <p:spPr>
            <a:xfrm>
              <a:off x="2817802" y="3637842"/>
              <a:ext cx="4591306"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6"/>
                </a:rPr>
                <a:t>http://www.starbucks.co.jp/coffee/origami/</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10" name="矢印: 右 9">
              <a:extLst>
                <a:ext uri="{FF2B5EF4-FFF2-40B4-BE49-F238E27FC236}">
                  <a16:creationId xmlns:a16="http://schemas.microsoft.com/office/drawing/2014/main" id="{D623ADF3-05A4-482D-B61A-176AB24EEA75}"/>
                </a:ext>
              </a:extLst>
            </p:cNvPr>
            <p:cNvSpPr/>
            <p:nvPr/>
          </p:nvSpPr>
          <p:spPr>
            <a:xfrm>
              <a:off x="2962275" y="4380874"/>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関連画像">
            <a:extLst>
              <a:ext uri="{FF2B5EF4-FFF2-40B4-BE49-F238E27FC236}">
                <a16:creationId xmlns:a16="http://schemas.microsoft.com/office/drawing/2014/main" id="{DE6E5167-EC23-433E-849F-7661DF5B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5744" y="4651196"/>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左 11">
            <a:extLst>
              <a:ext uri="{FF2B5EF4-FFF2-40B4-BE49-F238E27FC236}">
                <a16:creationId xmlns:a16="http://schemas.microsoft.com/office/drawing/2014/main" id="{5F8DAE7B-EE5F-4BCF-AD86-ED1EE6809196}"/>
              </a:ext>
            </a:extLst>
          </p:cNvPr>
          <p:cNvSpPr/>
          <p:nvPr/>
        </p:nvSpPr>
        <p:spPr>
          <a:xfrm>
            <a:off x="4654857" y="541218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80141BE-58AF-4135-B65B-8A1A49361AA9}"/>
              </a:ext>
            </a:extLst>
          </p:cNvPr>
          <p:cNvPicPr>
            <a:picLocks noChangeAspect="1"/>
          </p:cNvPicPr>
          <p:nvPr/>
        </p:nvPicPr>
        <p:blipFill>
          <a:blip r:embed="rId8"/>
          <a:stretch>
            <a:fillRect/>
          </a:stretch>
        </p:blipFill>
        <p:spPr>
          <a:xfrm>
            <a:off x="2107137" y="4309276"/>
            <a:ext cx="2146373" cy="1403710"/>
          </a:xfrm>
          <a:prstGeom prst="rect">
            <a:avLst/>
          </a:prstGeom>
        </p:spPr>
      </p:pic>
      <p:pic>
        <p:nvPicPr>
          <p:cNvPr id="21" name="図 20">
            <a:extLst>
              <a:ext uri="{FF2B5EF4-FFF2-40B4-BE49-F238E27FC236}">
                <a16:creationId xmlns:a16="http://schemas.microsoft.com/office/drawing/2014/main" id="{87BE934F-F6A6-4A30-874F-ECAA6921E50A}"/>
              </a:ext>
            </a:extLst>
          </p:cNvPr>
          <p:cNvPicPr>
            <a:picLocks noChangeAspect="1"/>
          </p:cNvPicPr>
          <p:nvPr/>
        </p:nvPicPr>
        <p:blipFill>
          <a:blip r:embed="rId8"/>
          <a:stretch>
            <a:fillRect/>
          </a:stretch>
        </p:blipFill>
        <p:spPr>
          <a:xfrm>
            <a:off x="6367367" y="5948048"/>
            <a:ext cx="1236559" cy="808699"/>
          </a:xfrm>
          <a:prstGeom prst="rect">
            <a:avLst/>
          </a:prstGeom>
        </p:spPr>
      </p:pic>
      <p:sp>
        <p:nvSpPr>
          <p:cNvPr id="15" name="テキスト ボックス 14">
            <a:extLst>
              <a:ext uri="{FF2B5EF4-FFF2-40B4-BE49-F238E27FC236}">
                <a16:creationId xmlns:a16="http://schemas.microsoft.com/office/drawing/2014/main" id="{CFE4684B-D90E-4880-B934-C0AC1DA72D0C}"/>
              </a:ext>
            </a:extLst>
          </p:cNvPr>
          <p:cNvSpPr txBox="1"/>
          <p:nvPr/>
        </p:nvSpPr>
        <p:spPr>
          <a:xfrm>
            <a:off x="8650908" y="3336032"/>
            <a:ext cx="2899554"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世界中（インターネット上の）のどこかにあるスタバの</a:t>
            </a:r>
            <a:r>
              <a:rPr kumimoji="1" lang="en-US" altLang="ja-JP" dirty="0">
                <a:latin typeface="メイリオ" panose="020B0604030504040204" pitchFamily="50" charset="-128"/>
                <a:ea typeface="メイリオ" panose="020B0604030504040204" pitchFamily="50" charset="-128"/>
              </a:rPr>
              <a:t>web</a:t>
            </a:r>
            <a:r>
              <a:rPr kumimoji="1" lang="ja-JP" altLang="en-US" dirty="0">
                <a:latin typeface="メイリオ" panose="020B0604030504040204" pitchFamily="50" charset="-128"/>
                <a:ea typeface="メイリオ" panose="020B0604030504040204" pitchFamily="50" charset="-128"/>
              </a:rPr>
              <a:t>サーバー</a:t>
            </a:r>
          </a:p>
        </p:txBody>
      </p:sp>
      <p:sp>
        <p:nvSpPr>
          <p:cNvPr id="8" name="テキスト ボックス 7">
            <a:extLst>
              <a:ext uri="{FF2B5EF4-FFF2-40B4-BE49-F238E27FC236}">
                <a16:creationId xmlns:a16="http://schemas.microsoft.com/office/drawing/2014/main" id="{46C03C11-1F4C-D666-5F95-F03986915444}"/>
              </a:ext>
            </a:extLst>
          </p:cNvPr>
          <p:cNvSpPr txBox="1"/>
          <p:nvPr/>
        </p:nvSpPr>
        <p:spPr>
          <a:xfrm>
            <a:off x="4372451" y="3592120"/>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リクエスト</a:t>
            </a:r>
          </a:p>
        </p:txBody>
      </p:sp>
      <p:sp>
        <p:nvSpPr>
          <p:cNvPr id="16" name="テキスト ボックス 15">
            <a:extLst>
              <a:ext uri="{FF2B5EF4-FFF2-40B4-BE49-F238E27FC236}">
                <a16:creationId xmlns:a16="http://schemas.microsoft.com/office/drawing/2014/main" id="{C04EAE36-0AF4-3A77-1A8E-090D3248B6D6}"/>
              </a:ext>
            </a:extLst>
          </p:cNvPr>
          <p:cNvSpPr txBox="1"/>
          <p:nvPr/>
        </p:nvSpPr>
        <p:spPr>
          <a:xfrm>
            <a:off x="4649338" y="5969289"/>
            <a:ext cx="172354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レスポンス</a:t>
            </a:r>
          </a:p>
        </p:txBody>
      </p:sp>
    </p:spTree>
    <p:extLst>
      <p:ext uri="{BB962C8B-B14F-4D97-AF65-F5344CB8AC3E}">
        <p14:creationId xmlns:p14="http://schemas.microsoft.com/office/powerpoint/2010/main" val="3085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35" presetClass="path" presetSubtype="0" accel="50000" decel="50000" fill="hold" nodeType="afterEffect">
                                  <p:stCondLst>
                                    <p:cond delay="0"/>
                                  </p:stCondLst>
                                  <p:childTnLst>
                                    <p:animMotion origin="layout" path="M 3.33333E-6 2.59259E-6 L -0.25 2.59259E-6 " pathEditMode="relative" rAng="0" ptsTypes="AA">
                                      <p:cBhvr>
                                        <p:cTn id="18" dur="2000" fill="hold"/>
                                        <p:tgtEl>
                                          <p:spTgt spid="21"/>
                                        </p:tgtEl>
                                        <p:attrNameLst>
                                          <p:attrName>ppt_x</p:attrName>
                                          <p:attrName>ppt_y</p:attrName>
                                        </p:attrNameLst>
                                      </p:cBhvr>
                                      <p:rCtr x="-12500"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2689B9-D1F5-4626-BF3E-1F043CD7F1BF}"/>
              </a:ext>
            </a:extLst>
          </p:cNvPr>
          <p:cNvSpPr txBox="1"/>
          <p:nvPr/>
        </p:nvSpPr>
        <p:spPr>
          <a:xfrm>
            <a:off x="2003198" y="2855496"/>
            <a:ext cx="6710363"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サイトのページをリクエストすることを</a:t>
            </a:r>
          </a:p>
        </p:txBody>
      </p:sp>
      <p:sp>
        <p:nvSpPr>
          <p:cNvPr id="3" name="テキスト ボックス 2">
            <a:extLst>
              <a:ext uri="{FF2B5EF4-FFF2-40B4-BE49-F238E27FC236}">
                <a16:creationId xmlns:a16="http://schemas.microsoft.com/office/drawing/2014/main" id="{9C478899-4AB5-42F2-B4AD-A45BA0AE2AB9}"/>
              </a:ext>
            </a:extLst>
          </p:cNvPr>
          <p:cNvSpPr txBox="1"/>
          <p:nvPr/>
        </p:nvSpPr>
        <p:spPr>
          <a:xfrm>
            <a:off x="4099488" y="3220280"/>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grpSp>
        <p:nvGrpSpPr>
          <p:cNvPr id="4" name="グループ化 3">
            <a:extLst>
              <a:ext uri="{FF2B5EF4-FFF2-40B4-BE49-F238E27FC236}">
                <a16:creationId xmlns:a16="http://schemas.microsoft.com/office/drawing/2014/main" id="{4E40DFB4-D120-4CB5-BE79-BC75CD584AF8}"/>
              </a:ext>
            </a:extLst>
          </p:cNvPr>
          <p:cNvGrpSpPr/>
          <p:nvPr/>
        </p:nvGrpSpPr>
        <p:grpSpPr>
          <a:xfrm>
            <a:off x="1442005" y="3679924"/>
            <a:ext cx="2949068" cy="1731194"/>
            <a:chOff x="191119" y="3858566"/>
            <a:chExt cx="2949068" cy="1731194"/>
          </a:xfrm>
        </p:grpSpPr>
        <p:pic>
          <p:nvPicPr>
            <p:cNvPr id="5" name="Picture 2" descr="「パソコン イラスト」の画像検索結果">
              <a:extLst>
                <a:ext uri="{FF2B5EF4-FFF2-40B4-BE49-F238E27FC236}">
                  <a16:creationId xmlns:a16="http://schemas.microsoft.com/office/drawing/2014/main" id="{6B33CC43-9E08-4424-964F-4188048C9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BD22466-4185-495B-BD0E-CCC34FF8EB2C}"/>
                </a:ext>
              </a:extLst>
            </p:cNvPr>
            <p:cNvPicPr>
              <a:picLocks noChangeAspect="1"/>
            </p:cNvPicPr>
            <p:nvPr/>
          </p:nvPicPr>
          <p:blipFill>
            <a:blip r:embed="rId3"/>
            <a:stretch>
              <a:fillRect/>
            </a:stretch>
          </p:blipFill>
          <p:spPr>
            <a:xfrm>
              <a:off x="690739" y="4062864"/>
              <a:ext cx="862627" cy="862627"/>
            </a:xfrm>
            <a:prstGeom prst="rect">
              <a:avLst/>
            </a:prstGeom>
          </p:spPr>
        </p:pic>
        <p:pic>
          <p:nvPicPr>
            <p:cNvPr id="7" name="図 6">
              <a:extLst>
                <a:ext uri="{FF2B5EF4-FFF2-40B4-BE49-F238E27FC236}">
                  <a16:creationId xmlns:a16="http://schemas.microsoft.com/office/drawing/2014/main" id="{B224F983-80EA-4D64-BDFF-965C53755B3B}"/>
                </a:ext>
              </a:extLst>
            </p:cNvPr>
            <p:cNvPicPr>
              <a:picLocks noChangeAspect="1"/>
            </p:cNvPicPr>
            <p:nvPr/>
          </p:nvPicPr>
          <p:blipFill>
            <a:blip r:embed="rId4"/>
            <a:stretch>
              <a:fillRect/>
            </a:stretch>
          </p:blipFill>
          <p:spPr>
            <a:xfrm>
              <a:off x="592467" y="3973373"/>
              <a:ext cx="2146373" cy="1380087"/>
            </a:xfrm>
            <a:prstGeom prst="rect">
              <a:avLst/>
            </a:prstGeom>
          </p:spPr>
        </p:pic>
        <p:pic>
          <p:nvPicPr>
            <p:cNvPr id="8" name="図 7">
              <a:extLst>
                <a:ext uri="{FF2B5EF4-FFF2-40B4-BE49-F238E27FC236}">
                  <a16:creationId xmlns:a16="http://schemas.microsoft.com/office/drawing/2014/main" id="{E1C59AB2-2AE3-4BEA-A967-37576F027013}"/>
                </a:ext>
              </a:extLst>
            </p:cNvPr>
            <p:cNvPicPr>
              <a:picLocks noChangeAspect="1"/>
            </p:cNvPicPr>
            <p:nvPr/>
          </p:nvPicPr>
          <p:blipFill>
            <a:blip r:embed="rId5"/>
            <a:stretch>
              <a:fillRect/>
            </a:stretch>
          </p:blipFill>
          <p:spPr>
            <a:xfrm>
              <a:off x="611776" y="4003023"/>
              <a:ext cx="2127063" cy="1350437"/>
            </a:xfrm>
            <a:prstGeom prst="rect">
              <a:avLst/>
            </a:prstGeom>
          </p:spPr>
        </p:pic>
      </p:grpSp>
      <p:sp>
        <p:nvSpPr>
          <p:cNvPr id="9" name="フローチャート: 磁気ディスク 8">
            <a:extLst>
              <a:ext uri="{FF2B5EF4-FFF2-40B4-BE49-F238E27FC236}">
                <a16:creationId xmlns:a16="http://schemas.microsoft.com/office/drawing/2014/main" id="{F91FE2EB-E432-4D66-9F52-FD676F9F24DD}"/>
              </a:ext>
            </a:extLst>
          </p:cNvPr>
          <p:cNvSpPr/>
          <p:nvPr/>
        </p:nvSpPr>
        <p:spPr>
          <a:xfrm>
            <a:off x="7612113" y="3107104"/>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関連画像">
            <a:extLst>
              <a:ext uri="{FF2B5EF4-FFF2-40B4-BE49-F238E27FC236}">
                <a16:creationId xmlns:a16="http://schemas.microsoft.com/office/drawing/2014/main" id="{2707189D-D118-4D0B-8FC7-9DCE3DA2BE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960" y="4136652"/>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C59193A-2DAE-469C-A9FD-BE078BEB2DFE}"/>
              </a:ext>
            </a:extLst>
          </p:cNvPr>
          <p:cNvSpPr txBox="1"/>
          <p:nvPr/>
        </p:nvSpPr>
        <p:spPr>
          <a:xfrm>
            <a:off x="2926194" y="6006080"/>
            <a:ext cx="64484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サイトがページデータを返すことを</a:t>
            </a:r>
          </a:p>
        </p:txBody>
      </p:sp>
      <p:sp>
        <p:nvSpPr>
          <p:cNvPr id="12" name="テキスト ボックス 11">
            <a:extLst>
              <a:ext uri="{FF2B5EF4-FFF2-40B4-BE49-F238E27FC236}">
                <a16:creationId xmlns:a16="http://schemas.microsoft.com/office/drawing/2014/main" id="{F01349BA-4072-477D-BD4A-E90CC1B2987E}"/>
              </a:ext>
            </a:extLst>
          </p:cNvPr>
          <p:cNvSpPr txBox="1"/>
          <p:nvPr/>
        </p:nvSpPr>
        <p:spPr>
          <a:xfrm>
            <a:off x="4153835" y="5443602"/>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534A0B81-0DD5-45BD-9B28-93A6181C74A8}"/>
              </a:ext>
            </a:extLst>
          </p:cNvPr>
          <p:cNvSpPr/>
          <p:nvPr/>
        </p:nvSpPr>
        <p:spPr>
          <a:xfrm>
            <a:off x="4391073" y="3679924"/>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BE54A33E-6571-43B2-A155-22E741790D41}"/>
              </a:ext>
            </a:extLst>
          </p:cNvPr>
          <p:cNvSpPr/>
          <p:nvPr/>
        </p:nvSpPr>
        <p:spPr>
          <a:xfrm flipH="1">
            <a:off x="4407604" y="4784949"/>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28CA0F4-C3E6-4191-B074-24DF53F264C8}"/>
              </a:ext>
            </a:extLst>
          </p:cNvPr>
          <p:cNvSpPr txBox="1"/>
          <p:nvPr/>
        </p:nvSpPr>
        <p:spPr>
          <a:xfrm>
            <a:off x="188857" y="172210"/>
            <a:ext cx="9335051" cy="1077218"/>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ページを取得する通信手順</a:t>
            </a:r>
            <a:endParaRPr kumimoji="1" lang="en-US" altLang="ja-JP" sz="3200" b="1" dirty="0">
              <a:latin typeface="メイリオ" panose="020B0604030504040204" pitchFamily="50" charset="-128"/>
              <a:ea typeface="メイリオ" panose="020B0604030504040204" pitchFamily="50" charset="-128"/>
            </a:endParaRPr>
          </a:p>
          <a:p>
            <a:r>
              <a:rPr kumimoji="1" lang="ja-JP" altLang="en-US" sz="3200" b="1" dirty="0">
                <a:latin typeface="メイリオ" panose="020B0604030504040204" pitchFamily="50" charset="-128"/>
                <a:ea typeface="メイリオ" panose="020B0604030504040204" pitchFamily="50" charset="-128"/>
              </a:rPr>
              <a:t>  ：</a:t>
            </a:r>
            <a:r>
              <a:rPr kumimoji="1" lang="en-US" altLang="ja-JP" sz="3200" b="1" dirty="0">
                <a:latin typeface="メイリオ" panose="020B0604030504040204" pitchFamily="50" charset="-128"/>
                <a:ea typeface="メイリオ" panose="020B0604030504040204" pitchFamily="50" charset="-128"/>
              </a:rPr>
              <a:t>http( Hyper Text Transfer Protocol)</a:t>
            </a:r>
            <a:endParaRPr kumimoji="1" lang="ja-JP" altLang="en-US" sz="32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8CD4C8B-3D3C-4BFE-8791-64E096CCFB88}"/>
              </a:ext>
            </a:extLst>
          </p:cNvPr>
          <p:cNvSpPr txBox="1"/>
          <p:nvPr/>
        </p:nvSpPr>
        <p:spPr>
          <a:xfrm>
            <a:off x="291097" y="1570009"/>
            <a:ext cx="10289818" cy="830997"/>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リクエストとレスポンスで構成されている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（クライアント）がリクエストするとサーバーがレスポンスする</a:t>
            </a:r>
          </a:p>
        </p:txBody>
      </p:sp>
    </p:spTree>
    <p:extLst>
      <p:ext uri="{BB962C8B-B14F-4D97-AF65-F5344CB8AC3E}">
        <p14:creationId xmlns:p14="http://schemas.microsoft.com/office/powerpoint/2010/main" val="413265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8AA9D4-32E0-4D27-95E6-E382F5CFB337}"/>
              </a:ext>
            </a:extLst>
          </p:cNvPr>
          <p:cNvSpPr txBox="1"/>
          <p:nvPr/>
        </p:nvSpPr>
        <p:spPr>
          <a:xfrm>
            <a:off x="0" y="266172"/>
            <a:ext cx="6563742"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　通信手順：プロトコル</a:t>
            </a:r>
          </a:p>
        </p:txBody>
      </p:sp>
      <p:sp>
        <p:nvSpPr>
          <p:cNvPr id="3" name="テキスト ボックス 2">
            <a:extLst>
              <a:ext uri="{FF2B5EF4-FFF2-40B4-BE49-F238E27FC236}">
                <a16:creationId xmlns:a16="http://schemas.microsoft.com/office/drawing/2014/main" id="{2AA81C7B-483F-4876-91B2-FF854D671776}"/>
              </a:ext>
            </a:extLst>
          </p:cNvPr>
          <p:cNvSpPr txBox="1"/>
          <p:nvPr/>
        </p:nvSpPr>
        <p:spPr>
          <a:xfrm>
            <a:off x="2381840" y="2526385"/>
            <a:ext cx="1046375" cy="461665"/>
          </a:xfrm>
          <a:prstGeom prst="rect">
            <a:avLst/>
          </a:prstGeom>
          <a:noFill/>
        </p:spPr>
        <p:txBody>
          <a:bodyPr wrap="square" rtlCol="0">
            <a:spAutoFit/>
          </a:bodyPr>
          <a:lstStyle/>
          <a:p>
            <a:pPr algn="l"/>
            <a:endParaRPr kumimoji="1" lang="ja-JP" altLang="en-US" sz="2400" dirty="0">
              <a:latin typeface="メイリオ" panose="020B0604030504040204" pitchFamily="50" charset="-128"/>
              <a:ea typeface="メイリオ" panose="020B0604030504040204" pitchFamily="50" charset="-128"/>
            </a:endParaRPr>
          </a:p>
        </p:txBody>
      </p:sp>
      <p:pic>
        <p:nvPicPr>
          <p:cNvPr id="1026" name="Picture 2" descr="「通話　イラスト」の画像検索結果">
            <a:extLst>
              <a:ext uri="{FF2B5EF4-FFF2-40B4-BE49-F238E27FC236}">
                <a16:creationId xmlns:a16="http://schemas.microsoft.com/office/drawing/2014/main" id="{3EBD5487-EA2C-4D5D-8C4C-E13E2B490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779" y="3689134"/>
            <a:ext cx="1271941" cy="2502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インターネットする　イラスト」の画像検索結果">
            <a:extLst>
              <a:ext uri="{FF2B5EF4-FFF2-40B4-BE49-F238E27FC236}">
                <a16:creationId xmlns:a16="http://schemas.microsoft.com/office/drawing/2014/main" id="{FCD15B88-3127-4184-B762-549E97706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006" y="3908899"/>
            <a:ext cx="2388048" cy="230894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90E50E-1250-462B-B83E-AAAB318A1266}"/>
              </a:ext>
            </a:extLst>
          </p:cNvPr>
          <p:cNvSpPr txBox="1"/>
          <p:nvPr/>
        </p:nvSpPr>
        <p:spPr>
          <a:xfrm>
            <a:off x="1980832" y="3429000"/>
            <a:ext cx="3238913"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メール</a:t>
            </a:r>
          </a:p>
        </p:txBody>
      </p:sp>
      <p:sp>
        <p:nvSpPr>
          <p:cNvPr id="6" name="テキスト ボックス 5">
            <a:extLst>
              <a:ext uri="{FF2B5EF4-FFF2-40B4-BE49-F238E27FC236}">
                <a16:creationId xmlns:a16="http://schemas.microsoft.com/office/drawing/2014/main" id="{FC06BC61-3359-4D9B-B374-23D4D1F62C31}"/>
              </a:ext>
            </a:extLst>
          </p:cNvPr>
          <p:cNvSpPr txBox="1"/>
          <p:nvPr/>
        </p:nvSpPr>
        <p:spPr>
          <a:xfrm>
            <a:off x="4960202" y="3464147"/>
            <a:ext cx="90441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通 話</a:t>
            </a:r>
          </a:p>
        </p:txBody>
      </p:sp>
      <p:sp>
        <p:nvSpPr>
          <p:cNvPr id="7" name="テキスト ボックス 6">
            <a:extLst>
              <a:ext uri="{FF2B5EF4-FFF2-40B4-BE49-F238E27FC236}">
                <a16:creationId xmlns:a16="http://schemas.microsoft.com/office/drawing/2014/main" id="{1210731D-7462-45D8-B21F-A2A00C60BB75}"/>
              </a:ext>
            </a:extLst>
          </p:cNvPr>
          <p:cNvSpPr txBox="1"/>
          <p:nvPr/>
        </p:nvSpPr>
        <p:spPr>
          <a:xfrm>
            <a:off x="7015048" y="3754764"/>
            <a:ext cx="299761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p>
        </p:txBody>
      </p:sp>
      <p:pic>
        <p:nvPicPr>
          <p:cNvPr id="4" name="Picture 2" descr="「メール　する　イラスト」の画像検索結果">
            <a:extLst>
              <a:ext uri="{FF2B5EF4-FFF2-40B4-BE49-F238E27FC236}">
                <a16:creationId xmlns:a16="http://schemas.microsoft.com/office/drawing/2014/main" id="{CE45CB06-FC32-4B60-982B-D97E59A9B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866" y="3754764"/>
            <a:ext cx="2579465" cy="257946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94E268E-C713-4814-9739-45482D289F11}"/>
              </a:ext>
            </a:extLst>
          </p:cNvPr>
          <p:cNvSpPr txBox="1"/>
          <p:nvPr/>
        </p:nvSpPr>
        <p:spPr>
          <a:xfrm>
            <a:off x="482625" y="977705"/>
            <a:ext cx="11581857" cy="1938992"/>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世の中のネットワークはそれぞれ固有な通信手順に従って通信する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インターネットには複数の通信手順が共存する（メール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サイトアクセス</a:t>
            </a:r>
            <a:r>
              <a:rPr kumimoji="1" lang="en-US" altLang="ja-JP" sz="2400" dirty="0">
                <a:latin typeface="メイリオ" panose="020B0604030504040204" pitchFamily="50" charset="-128"/>
                <a:ea typeface="メイリオ" panose="020B0604030504040204" pitchFamily="50" charset="-128"/>
              </a:rPr>
              <a:t>etc.</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はインターネットの標準通信フォーマット。冒頭にプロトコルを宣言する　➡　</a:t>
            </a:r>
            <a:r>
              <a:rPr kumimoji="1" lang="en-US" altLang="ja-JP" sz="2400" dirty="0">
                <a:latin typeface="メイリオ" panose="020B0604030504040204" pitchFamily="50" charset="-128"/>
                <a:ea typeface="メイリオ" panose="020B0604030504040204" pitchFamily="50" charset="-128"/>
              </a:rPr>
              <a:t>http://   mail://  ssh://</a:t>
            </a:r>
          </a:p>
        </p:txBody>
      </p:sp>
    </p:spTree>
    <p:extLst>
      <p:ext uri="{BB962C8B-B14F-4D97-AF65-F5344CB8AC3E}">
        <p14:creationId xmlns:p14="http://schemas.microsoft.com/office/powerpoint/2010/main" val="258203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7DC51A-0C30-44DE-8E2F-BA2F59631E73}"/>
              </a:ext>
            </a:extLst>
          </p:cNvPr>
          <p:cNvSpPr txBox="1"/>
          <p:nvPr/>
        </p:nvSpPr>
        <p:spPr>
          <a:xfrm>
            <a:off x="542732" y="2586135"/>
            <a:ext cx="5457825" cy="769441"/>
          </a:xfrm>
          <a:prstGeom prst="rect">
            <a:avLst/>
          </a:prstGeom>
          <a:noFill/>
        </p:spPr>
        <p:txBody>
          <a:bodyPr wrap="square" rtlCol="0">
            <a:spAutoFit/>
          </a:bodyPr>
          <a:lstStyle/>
          <a:p>
            <a:pPr algn="ctr"/>
            <a:r>
              <a:rPr kumimoji="1" lang="en-US" altLang="ja-JP" sz="4400" b="1" dirty="0">
                <a:latin typeface="メイリオ" panose="020B0604030504040204" pitchFamily="50" charset="-128"/>
                <a:ea typeface="メイリオ" panose="020B0604030504040204" pitchFamily="50" charset="-128"/>
              </a:rPr>
              <a:t>http</a:t>
            </a:r>
            <a:r>
              <a:rPr kumimoji="1" lang="ja-JP" altLang="en-US" sz="4400" b="1" dirty="0">
                <a:latin typeface="メイリオ" panose="020B0604030504040204" pitchFamily="50" charset="-128"/>
                <a:ea typeface="メイリオ" panose="020B0604030504040204" pitchFamily="50" charset="-128"/>
              </a:rPr>
              <a:t>リクエスト詳細</a:t>
            </a:r>
          </a:p>
        </p:txBody>
      </p:sp>
    </p:spTree>
    <p:extLst>
      <p:ext uri="{BB962C8B-B14F-4D97-AF65-F5344CB8AC3E}">
        <p14:creationId xmlns:p14="http://schemas.microsoft.com/office/powerpoint/2010/main" val="24103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4C4B5D5F-B25D-4419-816F-067828F978BF}"/>
              </a:ext>
            </a:extLst>
          </p:cNvPr>
          <p:cNvSpPr txBox="1"/>
          <p:nvPr/>
        </p:nvSpPr>
        <p:spPr>
          <a:xfrm>
            <a:off x="553586" y="1368812"/>
            <a:ext cx="9400952" cy="1077218"/>
          </a:xfrm>
          <a:prstGeom prst="rect">
            <a:avLst/>
          </a:prstGeom>
          <a:no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hlinkClick r:id="rId2"/>
              </a:rPr>
              <a:t>http://www.starbucks.co.jp/index.html</a:t>
            </a:r>
            <a:endParaRPr kumimoji="1" lang="en-US" altLang="ja-JP" sz="3200" dirty="0">
              <a:latin typeface="メイリオ" panose="020B0604030504040204" pitchFamily="50" charset="-128"/>
              <a:ea typeface="メイリオ" panose="020B0604030504040204" pitchFamily="50" charset="-128"/>
            </a:endParaRPr>
          </a:p>
          <a:p>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8C60124-759D-4A03-9622-AA5E0BCC27D2}"/>
              </a:ext>
            </a:extLst>
          </p:cNvPr>
          <p:cNvSpPr txBox="1"/>
          <p:nvPr/>
        </p:nvSpPr>
        <p:spPr>
          <a:xfrm>
            <a:off x="381429" y="246245"/>
            <a:ext cx="9196608"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URL= http</a:t>
            </a:r>
            <a:r>
              <a:rPr kumimoji="1" lang="ja-JP" altLang="en-US" sz="3200" b="1" dirty="0">
                <a:latin typeface="メイリオ" panose="020B0604030504040204" pitchFamily="50" charset="-128"/>
                <a:ea typeface="メイリオ" panose="020B0604030504040204" pitchFamily="50" charset="-128"/>
              </a:rPr>
              <a:t>リクエストフォーマット</a:t>
            </a:r>
          </a:p>
        </p:txBody>
      </p:sp>
      <p:sp>
        <p:nvSpPr>
          <p:cNvPr id="6" name="テキスト ボックス 5">
            <a:extLst>
              <a:ext uri="{FF2B5EF4-FFF2-40B4-BE49-F238E27FC236}">
                <a16:creationId xmlns:a16="http://schemas.microsoft.com/office/drawing/2014/main" id="{BC5B233A-72BD-453D-B8A1-A1401765F5A2}"/>
              </a:ext>
            </a:extLst>
          </p:cNvPr>
          <p:cNvSpPr txBox="1"/>
          <p:nvPr/>
        </p:nvSpPr>
        <p:spPr>
          <a:xfrm>
            <a:off x="91673" y="2447933"/>
            <a:ext cx="2017337" cy="830997"/>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プロトコル（通信手順）</a:t>
            </a:r>
          </a:p>
        </p:txBody>
      </p:sp>
      <p:sp>
        <p:nvSpPr>
          <p:cNvPr id="7" name="左中かっこ 6">
            <a:extLst>
              <a:ext uri="{FF2B5EF4-FFF2-40B4-BE49-F238E27FC236}">
                <a16:creationId xmlns:a16="http://schemas.microsoft.com/office/drawing/2014/main" id="{480BA6B0-DEAF-442D-AD4F-F48A985E095D}"/>
              </a:ext>
            </a:extLst>
          </p:cNvPr>
          <p:cNvSpPr/>
          <p:nvPr/>
        </p:nvSpPr>
        <p:spPr>
          <a:xfrm rot="16200000">
            <a:off x="3724883" y="-1089"/>
            <a:ext cx="424206" cy="4277984"/>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1194EB-EEA3-4494-BC67-28B07D2A81A9}"/>
              </a:ext>
            </a:extLst>
          </p:cNvPr>
          <p:cNvSpPr txBox="1"/>
          <p:nvPr/>
        </p:nvSpPr>
        <p:spPr>
          <a:xfrm>
            <a:off x="2052517" y="2496590"/>
            <a:ext cx="5750352" cy="1938992"/>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ドメイン名（インター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ネット上のサーバーの住所。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右側から読む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docomo.co.jp </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jp</a:t>
            </a:r>
            <a:r>
              <a:rPr kumimoji="1" lang="en-US" altLang="ja-JP" sz="2400" dirty="0">
                <a:latin typeface="メイリオ" panose="020B0604030504040204" pitchFamily="50" charset="-128"/>
                <a:ea typeface="メイリオ" panose="020B0604030504040204" pitchFamily="50" charset="-128"/>
              </a:rPr>
              <a:t> co </a:t>
            </a:r>
            <a:r>
              <a:rPr kumimoji="1" lang="en-US" altLang="ja-JP" sz="2400" dirty="0" err="1">
                <a:latin typeface="メイリオ" panose="020B0604030504040204" pitchFamily="50" charset="-128"/>
                <a:ea typeface="メイリオ" panose="020B0604030504040204" pitchFamily="50" charset="-128"/>
              </a:rPr>
              <a:t>docomo</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9" name="左中かっこ 8">
            <a:extLst>
              <a:ext uri="{FF2B5EF4-FFF2-40B4-BE49-F238E27FC236}">
                <a16:creationId xmlns:a16="http://schemas.microsoft.com/office/drawing/2014/main" id="{8A687729-C1D3-4B5B-A955-2EDCB67E96A8}"/>
              </a:ext>
            </a:extLst>
          </p:cNvPr>
          <p:cNvSpPr/>
          <p:nvPr/>
        </p:nvSpPr>
        <p:spPr>
          <a:xfrm rot="16200000">
            <a:off x="7116719" y="999968"/>
            <a:ext cx="424206" cy="2275870"/>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7823869-D692-4B31-A50A-D43F9B174CFF}"/>
              </a:ext>
            </a:extLst>
          </p:cNvPr>
          <p:cNvSpPr txBox="1"/>
          <p:nvPr/>
        </p:nvSpPr>
        <p:spPr>
          <a:xfrm>
            <a:off x="5357300" y="2427086"/>
            <a:ext cx="4423904" cy="1200329"/>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（ページ名</a:t>
            </a:r>
            <a:endParaRPr kumimoji="1"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省略することもある）</a:t>
            </a:r>
          </a:p>
        </p:txBody>
      </p:sp>
      <p:sp>
        <p:nvSpPr>
          <p:cNvPr id="18" name="左中かっこ 17">
            <a:extLst>
              <a:ext uri="{FF2B5EF4-FFF2-40B4-BE49-F238E27FC236}">
                <a16:creationId xmlns:a16="http://schemas.microsoft.com/office/drawing/2014/main" id="{170133EB-D676-4F0F-A6A3-787AAB34A7EF}"/>
              </a:ext>
            </a:extLst>
          </p:cNvPr>
          <p:cNvSpPr/>
          <p:nvPr/>
        </p:nvSpPr>
        <p:spPr>
          <a:xfrm rot="16200000">
            <a:off x="888239" y="1572770"/>
            <a:ext cx="424206" cy="1093511"/>
          </a:xfrm>
          <a:prstGeom prst="leftBrace">
            <a:avLst>
              <a:gd name="adj1" fmla="val 1722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282C211B-5BA3-4507-BE52-265090FB5B53}"/>
              </a:ext>
            </a:extLst>
          </p:cNvPr>
          <p:cNvSpPr txBox="1"/>
          <p:nvPr/>
        </p:nvSpPr>
        <p:spPr>
          <a:xfrm>
            <a:off x="3791858" y="4999614"/>
            <a:ext cx="284689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ざっくり言うと</a:t>
            </a:r>
          </a:p>
        </p:txBody>
      </p:sp>
      <p:sp>
        <p:nvSpPr>
          <p:cNvPr id="5" name="テキスト ボックス 4">
            <a:extLst>
              <a:ext uri="{FF2B5EF4-FFF2-40B4-BE49-F238E27FC236}">
                <a16:creationId xmlns:a16="http://schemas.microsoft.com/office/drawing/2014/main" id="{1F248A27-76BB-42C2-92CA-4C107C1BA209}"/>
              </a:ext>
            </a:extLst>
          </p:cNvPr>
          <p:cNvSpPr txBox="1"/>
          <p:nvPr/>
        </p:nvSpPr>
        <p:spPr>
          <a:xfrm>
            <a:off x="800376" y="5598558"/>
            <a:ext cx="9589211"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 </a:t>
            </a:r>
            <a:r>
              <a:rPr kumimoji="1" lang="ja-JP" altLang="en-US" sz="2400" dirty="0">
                <a:latin typeface="メイリオ" panose="020B0604030504040204" pitchFamily="50" charset="-128"/>
                <a:ea typeface="メイリオ" panose="020B0604030504040204" pitchFamily="50" charset="-128"/>
              </a:rPr>
              <a:t>通信手順　＋　サーバーの住所　＋　ほしいページの名前</a:t>
            </a:r>
          </a:p>
        </p:txBody>
      </p:sp>
      <p:sp>
        <p:nvSpPr>
          <p:cNvPr id="22" name="矢印: 下 21">
            <a:extLst>
              <a:ext uri="{FF2B5EF4-FFF2-40B4-BE49-F238E27FC236}">
                <a16:creationId xmlns:a16="http://schemas.microsoft.com/office/drawing/2014/main" id="{674A27E1-4C3A-4992-AFB3-71F55728DD47}"/>
              </a:ext>
            </a:extLst>
          </p:cNvPr>
          <p:cNvSpPr/>
          <p:nvPr/>
        </p:nvSpPr>
        <p:spPr>
          <a:xfrm>
            <a:off x="4105547" y="4241657"/>
            <a:ext cx="1489435"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図表 11">
            <a:extLst>
              <a:ext uri="{FF2B5EF4-FFF2-40B4-BE49-F238E27FC236}">
                <a16:creationId xmlns:a16="http://schemas.microsoft.com/office/drawing/2014/main" id="{AF9C29F7-DB26-4567-99B3-60AD02CE8282}"/>
              </a:ext>
            </a:extLst>
          </p:cNvPr>
          <p:cNvGraphicFramePr/>
          <p:nvPr>
            <p:extLst>
              <p:ext uri="{D42A27DB-BD31-4B8C-83A1-F6EECF244321}">
                <p14:modId xmlns:p14="http://schemas.microsoft.com/office/powerpoint/2010/main" val="298305690"/>
              </p:ext>
            </p:extLst>
          </p:nvPr>
        </p:nvGraphicFramePr>
        <p:xfrm>
          <a:off x="1254299" y="6017375"/>
          <a:ext cx="8206001" cy="69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784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C6E6EA-454E-4D81-8828-04A7AE463CB5}"/>
              </a:ext>
            </a:extLst>
          </p:cNvPr>
          <p:cNvSpPr txBox="1"/>
          <p:nvPr/>
        </p:nvSpPr>
        <p:spPr>
          <a:xfrm>
            <a:off x="256096" y="310525"/>
            <a:ext cx="6872139"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ドメイン：インターネット上の住所</a:t>
            </a:r>
          </a:p>
        </p:txBody>
      </p:sp>
      <p:sp>
        <p:nvSpPr>
          <p:cNvPr id="3" name="テキスト ボックス 2">
            <a:extLst>
              <a:ext uri="{FF2B5EF4-FFF2-40B4-BE49-F238E27FC236}">
                <a16:creationId xmlns:a16="http://schemas.microsoft.com/office/drawing/2014/main" id="{64F177DD-7358-499C-A682-8C5793FE0642}"/>
              </a:ext>
            </a:extLst>
          </p:cNvPr>
          <p:cNvSpPr txBox="1"/>
          <p:nvPr/>
        </p:nvSpPr>
        <p:spPr>
          <a:xfrm>
            <a:off x="2240438" y="1432875"/>
            <a:ext cx="595774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一般的な住所のデータ構造</a:t>
            </a:r>
          </a:p>
        </p:txBody>
      </p:sp>
      <p:sp>
        <p:nvSpPr>
          <p:cNvPr id="4" name="テキスト ボックス 3">
            <a:extLst>
              <a:ext uri="{FF2B5EF4-FFF2-40B4-BE49-F238E27FC236}">
                <a16:creationId xmlns:a16="http://schemas.microsoft.com/office/drawing/2014/main" id="{F348FA55-AFC5-4009-A920-29293EDEF3CB}"/>
              </a:ext>
            </a:extLst>
          </p:cNvPr>
          <p:cNvSpPr txBox="1"/>
          <p:nvPr/>
        </p:nvSpPr>
        <p:spPr>
          <a:xfrm>
            <a:off x="2589230" y="1989057"/>
            <a:ext cx="86632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住民票の住所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町</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番地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電話番号　　　：　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市外局番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市内局番</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加入者番号</a:t>
            </a:r>
          </a:p>
        </p:txBody>
      </p:sp>
      <p:sp>
        <p:nvSpPr>
          <p:cNvPr id="5" name="矢印: 下 4">
            <a:extLst>
              <a:ext uri="{FF2B5EF4-FFF2-40B4-BE49-F238E27FC236}">
                <a16:creationId xmlns:a16="http://schemas.microsoft.com/office/drawing/2014/main" id="{E682A720-F590-498A-B598-A8B7BABB721A}"/>
              </a:ext>
            </a:extLst>
          </p:cNvPr>
          <p:cNvSpPr/>
          <p:nvPr/>
        </p:nvSpPr>
        <p:spPr>
          <a:xfrm>
            <a:off x="5549245" y="2894030"/>
            <a:ext cx="1234912" cy="461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189A736-07D4-46FE-BF19-1F6F4ADC1AD5}"/>
              </a:ext>
            </a:extLst>
          </p:cNvPr>
          <p:cNvSpPr txBox="1"/>
          <p:nvPr/>
        </p:nvSpPr>
        <p:spPr>
          <a:xfrm>
            <a:off x="2928594" y="3516199"/>
            <a:ext cx="6476215"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いずれも階層（ツリー）構造になっている</a:t>
            </a:r>
          </a:p>
        </p:txBody>
      </p:sp>
      <p:graphicFrame>
        <p:nvGraphicFramePr>
          <p:cNvPr id="8" name="図表 7">
            <a:extLst>
              <a:ext uri="{FF2B5EF4-FFF2-40B4-BE49-F238E27FC236}">
                <a16:creationId xmlns:a16="http://schemas.microsoft.com/office/drawing/2014/main" id="{8D2305CB-280E-422E-8E30-74ECCE7230C4}"/>
              </a:ext>
            </a:extLst>
          </p:cNvPr>
          <p:cNvGraphicFramePr/>
          <p:nvPr/>
        </p:nvGraphicFramePr>
        <p:xfrm>
          <a:off x="2240438" y="3977863"/>
          <a:ext cx="9775595" cy="262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90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A78302-5783-4D58-8643-4B90B207570E}"/>
              </a:ext>
            </a:extLst>
          </p:cNvPr>
          <p:cNvSpPr txBox="1"/>
          <p:nvPr/>
        </p:nvSpPr>
        <p:spPr>
          <a:xfrm>
            <a:off x="137753" y="235064"/>
            <a:ext cx="10508476"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ドメインも階層構造（ただし、右側から左側に表記）</a:t>
            </a:r>
          </a:p>
        </p:txBody>
      </p:sp>
      <p:sp>
        <p:nvSpPr>
          <p:cNvPr id="3" name="テキスト ボックス 2">
            <a:extLst>
              <a:ext uri="{FF2B5EF4-FFF2-40B4-BE49-F238E27FC236}">
                <a16:creationId xmlns:a16="http://schemas.microsoft.com/office/drawing/2014/main" id="{BB4A21D9-9604-4C57-9071-B3BC774D9F66}"/>
              </a:ext>
            </a:extLst>
          </p:cNvPr>
          <p:cNvSpPr txBox="1"/>
          <p:nvPr/>
        </p:nvSpPr>
        <p:spPr>
          <a:xfrm>
            <a:off x="6665358" y="837146"/>
            <a:ext cx="4214186" cy="1015663"/>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hlinkClick r:id="rId2"/>
              </a:rPr>
              <a:t>https://www.nttdocomo.co.jp/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3"/>
              </a:rPr>
              <a:t>http://www.maff.go.jp/</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hlinkClick r:id="rId4"/>
              </a:rPr>
              <a:t>https://www.amazon.com/</a:t>
            </a:r>
            <a:endParaRPr kumimoji="1" lang="ja-JP" altLang="en-US" sz="2000" dirty="0">
              <a:latin typeface="メイリオ" panose="020B0604030504040204" pitchFamily="50" charset="-128"/>
              <a:ea typeface="メイリオ" panose="020B0604030504040204" pitchFamily="50" charset="-128"/>
            </a:endParaRPr>
          </a:p>
        </p:txBody>
      </p:sp>
      <p:graphicFrame>
        <p:nvGraphicFramePr>
          <p:cNvPr id="5" name="図表 4">
            <a:extLst>
              <a:ext uri="{FF2B5EF4-FFF2-40B4-BE49-F238E27FC236}">
                <a16:creationId xmlns:a16="http://schemas.microsoft.com/office/drawing/2014/main" id="{75AF7304-0565-4FD4-9F03-CB5737C87809}"/>
              </a:ext>
            </a:extLst>
          </p:cNvPr>
          <p:cNvGraphicFramePr/>
          <p:nvPr>
            <p:extLst>
              <p:ext uri="{D42A27DB-BD31-4B8C-83A1-F6EECF244321}">
                <p14:modId xmlns:p14="http://schemas.microsoft.com/office/powerpoint/2010/main" val="1988674680"/>
              </p:ext>
            </p:extLst>
          </p:nvPr>
        </p:nvGraphicFramePr>
        <p:xfrm>
          <a:off x="-663020" y="1160059"/>
          <a:ext cx="11930787" cy="55376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テキスト ボックス 5">
            <a:extLst>
              <a:ext uri="{FF2B5EF4-FFF2-40B4-BE49-F238E27FC236}">
                <a16:creationId xmlns:a16="http://schemas.microsoft.com/office/drawing/2014/main" id="{787DA699-EFCD-49A5-93C2-30F300BCFCA5}"/>
              </a:ext>
            </a:extLst>
          </p:cNvPr>
          <p:cNvSpPr txBox="1"/>
          <p:nvPr/>
        </p:nvSpPr>
        <p:spPr>
          <a:xfrm>
            <a:off x="1806804" y="975899"/>
            <a:ext cx="1828192"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トップレベル</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ドメイン</a:t>
            </a:r>
          </a:p>
        </p:txBody>
      </p:sp>
      <p:sp>
        <p:nvSpPr>
          <p:cNvPr id="7" name="テキスト ボックス 6">
            <a:extLst>
              <a:ext uri="{FF2B5EF4-FFF2-40B4-BE49-F238E27FC236}">
                <a16:creationId xmlns:a16="http://schemas.microsoft.com/office/drawing/2014/main" id="{4766FCBB-D41A-45AC-9DA4-D8D54AAAFD49}"/>
              </a:ext>
            </a:extLst>
          </p:cNvPr>
          <p:cNvSpPr txBox="1"/>
          <p:nvPr/>
        </p:nvSpPr>
        <p:spPr>
          <a:xfrm>
            <a:off x="4269986" y="2904531"/>
            <a:ext cx="2064775"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セカンドレベルドメイン</a:t>
            </a:r>
          </a:p>
        </p:txBody>
      </p:sp>
      <p:sp>
        <p:nvSpPr>
          <p:cNvPr id="8" name="テキスト ボックス 7">
            <a:extLst>
              <a:ext uri="{FF2B5EF4-FFF2-40B4-BE49-F238E27FC236}">
                <a16:creationId xmlns:a16="http://schemas.microsoft.com/office/drawing/2014/main" id="{95363912-42BE-410B-AADD-0D2704EFF0A3}"/>
              </a:ext>
            </a:extLst>
          </p:cNvPr>
          <p:cNvSpPr txBox="1"/>
          <p:nvPr/>
        </p:nvSpPr>
        <p:spPr>
          <a:xfrm>
            <a:off x="4366283" y="773312"/>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
        <p:nvSpPr>
          <p:cNvPr id="9" name="テキスト ボックス 8">
            <a:extLst>
              <a:ext uri="{FF2B5EF4-FFF2-40B4-BE49-F238E27FC236}">
                <a16:creationId xmlns:a16="http://schemas.microsoft.com/office/drawing/2014/main" id="{41B40789-DD47-4989-888C-C3AD138575F0}"/>
              </a:ext>
            </a:extLst>
          </p:cNvPr>
          <p:cNvSpPr txBox="1"/>
          <p:nvPr/>
        </p:nvSpPr>
        <p:spPr>
          <a:xfrm>
            <a:off x="6770270" y="2369298"/>
            <a:ext cx="2153264"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独自ドメイン</a:t>
            </a:r>
          </a:p>
        </p:txBody>
      </p:sp>
    </p:spTree>
    <p:extLst>
      <p:ext uri="{BB962C8B-B14F-4D97-AF65-F5344CB8AC3E}">
        <p14:creationId xmlns:p14="http://schemas.microsoft.com/office/powerpoint/2010/main" val="154042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F4D558C-CB71-409C-A7E3-30DFFBD7186A}"/>
              </a:ext>
            </a:extLst>
          </p:cNvPr>
          <p:cNvSpPr txBox="1"/>
          <p:nvPr/>
        </p:nvSpPr>
        <p:spPr>
          <a:xfrm>
            <a:off x="2556387" y="2724940"/>
            <a:ext cx="7143286" cy="646331"/>
          </a:xfrm>
          <a:prstGeom prst="rect">
            <a:avLst/>
          </a:prstGeom>
          <a:noFill/>
        </p:spPr>
        <p:txBody>
          <a:bodyPr wrap="square" rtlCol="0">
            <a:spAutoFit/>
          </a:bodyPr>
          <a:lstStyle/>
          <a:p>
            <a:r>
              <a:rPr kumimoji="1" lang="en-US" altLang="ja-JP" sz="3600" dirty="0">
                <a:latin typeface="メイリオ" panose="020B0604030504040204" pitchFamily="50" charset="-128"/>
                <a:ea typeface="メイリオ" panose="020B0604030504040204" pitchFamily="50" charset="-128"/>
                <a:hlinkClick r:id="rId2"/>
              </a:rPr>
              <a:t>https://www.nttdocomo.co.jp/</a:t>
            </a:r>
            <a:endParaRPr kumimoji="1" lang="en-US" altLang="ja-JP" sz="36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4C66AC8E-0BB2-4D79-81F8-961E42818800}"/>
              </a:ext>
            </a:extLst>
          </p:cNvPr>
          <p:cNvSpPr txBox="1"/>
          <p:nvPr/>
        </p:nvSpPr>
        <p:spPr>
          <a:xfrm>
            <a:off x="410548" y="607793"/>
            <a:ext cx="9699674"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ドメイン：</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ドメインレベルをドット</a:t>
            </a:r>
            <a:r>
              <a:rPr kumimoji="1" lang="en-US" altLang="ja-JP" sz="3200" b="1" dirty="0">
                <a:latin typeface="メイリオ" panose="020B0604030504040204" pitchFamily="50" charset="-128"/>
                <a:ea typeface="メイリオ" panose="020B0604030504040204" pitchFamily="50" charset="-128"/>
              </a:rPr>
              <a:t>. </a:t>
            </a:r>
            <a:r>
              <a:rPr kumimoji="1" lang="ja-JP" altLang="en-US" sz="3200" b="1" dirty="0">
                <a:latin typeface="メイリオ" panose="020B0604030504040204" pitchFamily="50" charset="-128"/>
                <a:ea typeface="メイリオ" panose="020B0604030504040204" pitchFamily="50" charset="-128"/>
              </a:rPr>
              <a:t>で右からつなぎ合わせる</a:t>
            </a:r>
          </a:p>
        </p:txBody>
      </p:sp>
      <p:sp>
        <p:nvSpPr>
          <p:cNvPr id="6" name="テキスト ボックス 5">
            <a:extLst>
              <a:ext uri="{FF2B5EF4-FFF2-40B4-BE49-F238E27FC236}">
                <a16:creationId xmlns:a16="http://schemas.microsoft.com/office/drawing/2014/main" id="{52E645FD-F84F-431A-B593-3F79E1CEE8FE}"/>
              </a:ext>
            </a:extLst>
          </p:cNvPr>
          <p:cNvSpPr txBox="1"/>
          <p:nvPr/>
        </p:nvSpPr>
        <p:spPr>
          <a:xfrm>
            <a:off x="2556388" y="3687098"/>
            <a:ext cx="7226709"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www</a:t>
            </a:r>
            <a:r>
              <a:rPr kumimoji="1" lang="ja-JP" altLang="en-US" sz="2400" dirty="0">
                <a:latin typeface="メイリオ" panose="020B0604030504040204" pitchFamily="50" charset="-128"/>
                <a:ea typeface="メイリオ" panose="020B0604030504040204" pitchFamily="50" charset="-128"/>
              </a:rPr>
              <a:t>はコンピュータ名</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（実は任意の名前　省略可、ただし複数コンピュータがある場合は識別できる名前をつける）</a:t>
            </a:r>
          </a:p>
        </p:txBody>
      </p:sp>
      <p:sp>
        <p:nvSpPr>
          <p:cNvPr id="7" name="矢印: 左 6">
            <a:extLst>
              <a:ext uri="{FF2B5EF4-FFF2-40B4-BE49-F238E27FC236}">
                <a16:creationId xmlns:a16="http://schemas.microsoft.com/office/drawing/2014/main" id="{7366FED7-0DB6-4162-AAC3-003AE3E9989F}"/>
              </a:ext>
            </a:extLst>
          </p:cNvPr>
          <p:cNvSpPr/>
          <p:nvPr/>
        </p:nvSpPr>
        <p:spPr>
          <a:xfrm>
            <a:off x="4286865" y="2458065"/>
            <a:ext cx="5034116" cy="266874"/>
          </a:xfrm>
          <a:prstGeom prst="leftArrow">
            <a:avLst>
              <a:gd name="adj1" fmla="val 50000"/>
              <a:gd name="adj2" fmla="val 204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3147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3FA01410-3F99-A4B5-346E-3C81E51AE93F}"/>
              </a:ext>
            </a:extLst>
          </p:cNvPr>
          <p:cNvPicPr>
            <a:picLocks noChangeAspect="1"/>
          </p:cNvPicPr>
          <p:nvPr/>
        </p:nvPicPr>
        <p:blipFill>
          <a:blip r:embed="rId2"/>
          <a:stretch>
            <a:fillRect/>
          </a:stretch>
        </p:blipFill>
        <p:spPr>
          <a:xfrm>
            <a:off x="2664301" y="1497661"/>
            <a:ext cx="2422674" cy="1005153"/>
          </a:xfrm>
          <a:prstGeom prst="rect">
            <a:avLst/>
          </a:prstGeom>
        </p:spPr>
      </p:pic>
      <p:sp>
        <p:nvSpPr>
          <p:cNvPr id="3" name="テキスト ボックス 2">
            <a:extLst>
              <a:ext uri="{FF2B5EF4-FFF2-40B4-BE49-F238E27FC236}">
                <a16:creationId xmlns:a16="http://schemas.microsoft.com/office/drawing/2014/main" id="{B6D65535-2CCA-4ED2-850A-3F76A703331B}"/>
              </a:ext>
            </a:extLst>
          </p:cNvPr>
          <p:cNvSpPr txBox="1"/>
          <p:nvPr/>
        </p:nvSpPr>
        <p:spPr>
          <a:xfrm>
            <a:off x="373225" y="1117582"/>
            <a:ext cx="9872782"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あたかも階層ディレクトリのパスのようになっている</a:t>
            </a:r>
          </a:p>
        </p:txBody>
      </p:sp>
      <p:sp>
        <p:nvSpPr>
          <p:cNvPr id="7" name="四角形: 1 つの角を切り取る 6">
            <a:extLst>
              <a:ext uri="{FF2B5EF4-FFF2-40B4-BE49-F238E27FC236}">
                <a16:creationId xmlns:a16="http://schemas.microsoft.com/office/drawing/2014/main" id="{9F0CA404-5BF1-48C9-8127-EEC0C8544A72}"/>
              </a:ext>
            </a:extLst>
          </p:cNvPr>
          <p:cNvSpPr/>
          <p:nvPr/>
        </p:nvSpPr>
        <p:spPr>
          <a:xfrm>
            <a:off x="3839861" y="3351097"/>
            <a:ext cx="2918121" cy="1878737"/>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sp>
        <p:nvSpPr>
          <p:cNvPr id="9" name="テキスト ボックス 8">
            <a:extLst>
              <a:ext uri="{FF2B5EF4-FFF2-40B4-BE49-F238E27FC236}">
                <a16:creationId xmlns:a16="http://schemas.microsoft.com/office/drawing/2014/main" id="{4E08376C-798B-04DD-9AED-F0882BB70FD8}"/>
              </a:ext>
            </a:extLst>
          </p:cNvPr>
          <p:cNvSpPr txBox="1"/>
          <p:nvPr/>
        </p:nvSpPr>
        <p:spPr>
          <a:xfrm>
            <a:off x="289249" y="404345"/>
            <a:ext cx="772839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リソースはパス</a:t>
            </a:r>
            <a:r>
              <a:rPr kumimoji="1" lang="en-US" altLang="ja-JP" sz="3200" b="1" dirty="0">
                <a:latin typeface="メイリオ" panose="020B0604030504040204" pitchFamily="50" charset="-128"/>
                <a:ea typeface="メイリオ" panose="020B0604030504040204" pitchFamily="50" charset="-128"/>
              </a:rPr>
              <a:t>(path)</a:t>
            </a:r>
            <a:r>
              <a:rPr kumimoji="1" lang="ja-JP" altLang="en-US" sz="3200" b="1" dirty="0">
                <a:latin typeface="メイリオ" panose="020B0604030504040204" pitchFamily="50" charset="-128"/>
                <a:ea typeface="メイリオ" panose="020B0604030504040204" pitchFamily="50" charset="-128"/>
              </a:rPr>
              <a:t>で記述されている</a:t>
            </a:r>
          </a:p>
        </p:txBody>
      </p:sp>
      <p:pic>
        <p:nvPicPr>
          <p:cNvPr id="11" name="図 10">
            <a:extLst>
              <a:ext uri="{FF2B5EF4-FFF2-40B4-BE49-F238E27FC236}">
                <a16:creationId xmlns:a16="http://schemas.microsoft.com/office/drawing/2014/main" id="{410AEAE9-3249-AC08-0C2A-7A289556D1B1}"/>
              </a:ext>
            </a:extLst>
          </p:cNvPr>
          <p:cNvPicPr>
            <a:picLocks noChangeAspect="1"/>
          </p:cNvPicPr>
          <p:nvPr/>
        </p:nvPicPr>
        <p:blipFill>
          <a:blip r:embed="rId3"/>
          <a:stretch>
            <a:fillRect/>
          </a:stretch>
        </p:blipFill>
        <p:spPr>
          <a:xfrm>
            <a:off x="568651" y="2781470"/>
            <a:ext cx="2571416" cy="1553330"/>
          </a:xfrm>
          <a:prstGeom prst="rect">
            <a:avLst/>
          </a:prstGeom>
        </p:spPr>
      </p:pic>
      <p:sp>
        <p:nvSpPr>
          <p:cNvPr id="12" name="テキスト ボックス 11">
            <a:extLst>
              <a:ext uri="{FF2B5EF4-FFF2-40B4-BE49-F238E27FC236}">
                <a16:creationId xmlns:a16="http://schemas.microsoft.com/office/drawing/2014/main" id="{272E623B-F8C3-1E98-5B63-CB73BE41B613}"/>
              </a:ext>
            </a:extLst>
          </p:cNvPr>
          <p:cNvSpPr txBox="1"/>
          <p:nvPr/>
        </p:nvSpPr>
        <p:spPr>
          <a:xfrm>
            <a:off x="3563626" y="2190583"/>
            <a:ext cx="4052713" cy="954107"/>
          </a:xfrm>
          <a:prstGeom prst="rect">
            <a:avLst/>
          </a:prstGeom>
          <a:noFill/>
        </p:spPr>
        <p:txBody>
          <a:bodyPr wrap="none" rtlCol="0">
            <a:spAutoFit/>
          </a:bodyPr>
          <a:lstStyle/>
          <a:p>
            <a:pPr algn="l"/>
            <a:r>
              <a:rPr kumimoji="1" lang="en-US" altLang="ja-JP" sz="2800" dirty="0">
                <a:latin typeface="メイリオ" panose="020B0604030504040204" pitchFamily="50" charset="-128"/>
                <a:ea typeface="メイリオ" panose="020B0604030504040204" pitchFamily="50" charset="-128"/>
                <a:hlinkClick r:id="rId4"/>
              </a:rPr>
              <a:t>https://cookpad.com/</a:t>
            </a:r>
            <a:endParaRPr kumimoji="1" lang="en-US" altLang="ja-JP" sz="2800" dirty="0">
              <a:latin typeface="メイリオ" panose="020B0604030504040204" pitchFamily="50" charset="-128"/>
              <a:ea typeface="メイリオ" panose="020B0604030504040204" pitchFamily="50" charset="-128"/>
            </a:endParaRPr>
          </a:p>
          <a:p>
            <a:pPr algn="l"/>
            <a:endParaRPr kumimoji="1" lang="ja-JP" altLang="en-US" sz="2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8775267E-8B0D-B5EC-4227-615C93FA3514}"/>
              </a:ext>
            </a:extLst>
          </p:cNvPr>
          <p:cNvSpPr txBox="1"/>
          <p:nvPr/>
        </p:nvSpPr>
        <p:spPr>
          <a:xfrm>
            <a:off x="3701632" y="2986506"/>
            <a:ext cx="3056350" cy="584775"/>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5"/>
              </a:rPr>
              <a:t>https://cookpad.com/search</a:t>
            </a:r>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97950737-AA75-17D4-7322-227109F1079C}"/>
              </a:ext>
            </a:extLst>
          </p:cNvPr>
          <p:cNvPicPr>
            <a:picLocks noChangeAspect="1"/>
          </p:cNvPicPr>
          <p:nvPr/>
        </p:nvPicPr>
        <p:blipFill>
          <a:blip r:embed="rId6"/>
          <a:stretch>
            <a:fillRect/>
          </a:stretch>
        </p:blipFill>
        <p:spPr>
          <a:xfrm>
            <a:off x="4108141" y="3600209"/>
            <a:ext cx="2152671" cy="1469182"/>
          </a:xfrm>
          <a:prstGeom prst="rect">
            <a:avLst/>
          </a:prstGeom>
        </p:spPr>
      </p:pic>
      <p:sp>
        <p:nvSpPr>
          <p:cNvPr id="26" name="フローチャート: 磁気ディスク 25">
            <a:extLst>
              <a:ext uri="{FF2B5EF4-FFF2-40B4-BE49-F238E27FC236}">
                <a16:creationId xmlns:a16="http://schemas.microsoft.com/office/drawing/2014/main" id="{C09BB1F3-4885-09D6-EC34-4F0BB0468473}"/>
              </a:ext>
            </a:extLst>
          </p:cNvPr>
          <p:cNvSpPr/>
          <p:nvPr/>
        </p:nvSpPr>
        <p:spPr>
          <a:xfrm>
            <a:off x="531845" y="1707709"/>
            <a:ext cx="10590245" cy="4929765"/>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1 つの角を切り取る 31">
            <a:extLst>
              <a:ext uri="{FF2B5EF4-FFF2-40B4-BE49-F238E27FC236}">
                <a16:creationId xmlns:a16="http://schemas.microsoft.com/office/drawing/2014/main" id="{FCF467FC-F717-CF04-7849-03879B4FC8EE}"/>
              </a:ext>
            </a:extLst>
          </p:cNvPr>
          <p:cNvSpPr/>
          <p:nvPr/>
        </p:nvSpPr>
        <p:spPr>
          <a:xfrm>
            <a:off x="7457776" y="3627564"/>
            <a:ext cx="3802543" cy="3009910"/>
          </a:xfrm>
          <a:prstGeom prst="snip1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p>
        </p:txBody>
      </p:sp>
      <p:cxnSp>
        <p:nvCxnSpPr>
          <p:cNvPr id="36" name="コネクタ: 曲線 35">
            <a:extLst>
              <a:ext uri="{FF2B5EF4-FFF2-40B4-BE49-F238E27FC236}">
                <a16:creationId xmlns:a16="http://schemas.microsoft.com/office/drawing/2014/main" id="{00B49EAD-896B-F81B-36CE-100DA77B7170}"/>
              </a:ext>
            </a:extLst>
          </p:cNvPr>
          <p:cNvCxnSpPr>
            <a:cxnSpLocks/>
            <a:stCxn id="11" idx="3"/>
            <a:endCxn id="7" idx="2"/>
          </p:cNvCxnSpPr>
          <p:nvPr/>
        </p:nvCxnSpPr>
        <p:spPr>
          <a:xfrm>
            <a:off x="3140067" y="3558135"/>
            <a:ext cx="699794" cy="732331"/>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8" name="コネクタ: 曲線 37">
            <a:extLst>
              <a:ext uri="{FF2B5EF4-FFF2-40B4-BE49-F238E27FC236}">
                <a16:creationId xmlns:a16="http://schemas.microsoft.com/office/drawing/2014/main" id="{6D78DE32-E5EF-D69A-ADB9-ACEF38D7FC54}"/>
              </a:ext>
            </a:extLst>
          </p:cNvPr>
          <p:cNvCxnSpPr>
            <a:cxnSpLocks/>
            <a:stCxn id="7" idx="0"/>
            <a:endCxn id="32" idx="2"/>
          </p:cNvCxnSpPr>
          <p:nvPr/>
        </p:nvCxnSpPr>
        <p:spPr>
          <a:xfrm>
            <a:off x="6757982" y="4290466"/>
            <a:ext cx="699794" cy="842053"/>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295F8421-E75A-7929-7DBE-D7BBF595F2D3}"/>
              </a:ext>
            </a:extLst>
          </p:cNvPr>
          <p:cNvSpPr txBox="1"/>
          <p:nvPr/>
        </p:nvSpPr>
        <p:spPr>
          <a:xfrm>
            <a:off x="4923553" y="1707709"/>
            <a:ext cx="4604146" cy="646331"/>
          </a:xfrm>
          <a:prstGeom prst="rect">
            <a:avLst/>
          </a:prstGeom>
          <a:noFill/>
        </p:spPr>
        <p:txBody>
          <a:bodyPr wrap="none" rtlCol="0">
            <a:spAutoFit/>
          </a:bodyPr>
          <a:lstStyle/>
          <a:p>
            <a:pPr algn="l"/>
            <a:r>
              <a:rPr kumimoji="1" lang="en-US" altLang="ja-JP" sz="3600" b="1" dirty="0" err="1">
                <a:latin typeface="メイリオ" panose="020B0604030504040204" pitchFamily="50" charset="-128"/>
                <a:ea typeface="メイリオ" panose="020B0604030504040204" pitchFamily="50" charset="-128"/>
              </a:rPr>
              <a:t>Cookpad</a:t>
            </a:r>
            <a:r>
              <a:rPr kumimoji="1" lang="ja-JP" altLang="en-US" sz="3600" b="1" dirty="0">
                <a:latin typeface="メイリオ" panose="020B0604030504040204" pitchFamily="50" charset="-128"/>
                <a:ea typeface="メイリオ" panose="020B0604030504040204" pitchFamily="50" charset="-128"/>
              </a:rPr>
              <a:t>のサーバー</a:t>
            </a:r>
          </a:p>
        </p:txBody>
      </p:sp>
      <p:sp>
        <p:nvSpPr>
          <p:cNvPr id="43" name="テキスト ボックス 42">
            <a:extLst>
              <a:ext uri="{FF2B5EF4-FFF2-40B4-BE49-F238E27FC236}">
                <a16:creationId xmlns:a16="http://schemas.microsoft.com/office/drawing/2014/main" id="{F338BD22-3E8A-68AA-7A5E-90D5ECCF5768}"/>
              </a:ext>
            </a:extLst>
          </p:cNvPr>
          <p:cNvSpPr txBox="1"/>
          <p:nvPr/>
        </p:nvSpPr>
        <p:spPr>
          <a:xfrm>
            <a:off x="653998" y="2502814"/>
            <a:ext cx="2400722" cy="830997"/>
          </a:xfrm>
          <a:prstGeom prst="rect">
            <a:avLst/>
          </a:prstGeom>
          <a:noFill/>
        </p:spPr>
        <p:txBody>
          <a:bodyPr wrap="none" rtlCol="0">
            <a:spAutoFit/>
          </a:bodyPr>
          <a:lstStyle/>
          <a:p>
            <a:pPr algn="l"/>
            <a:r>
              <a:rPr kumimoji="1" lang="en-US" altLang="ja-JP" sz="1600" dirty="0">
                <a:latin typeface="メイリオ" panose="020B0604030504040204" pitchFamily="50" charset="-128"/>
                <a:ea typeface="メイリオ" panose="020B0604030504040204" pitchFamily="50" charset="-128"/>
                <a:hlinkClick r:id="rId4"/>
              </a:rPr>
              <a:t>https://cookpad.com/</a:t>
            </a:r>
            <a:endParaRPr kumimoji="1" lang="en-US" altLang="ja-JP" sz="1600" dirty="0">
              <a:latin typeface="メイリオ" panose="020B0604030504040204" pitchFamily="50" charset="-128"/>
              <a:ea typeface="メイリオ" panose="020B0604030504040204" pitchFamily="50" charset="-128"/>
            </a:endParaRPr>
          </a:p>
          <a:p>
            <a:pPr algn="l"/>
            <a:endParaRPr kumimoji="1" lang="en-US" altLang="ja-JP" sz="1600" dirty="0">
              <a:latin typeface="メイリオ" panose="020B0604030504040204" pitchFamily="50" charset="-128"/>
              <a:ea typeface="メイリオ" panose="020B0604030504040204" pitchFamily="50" charset="-128"/>
            </a:endParaRPr>
          </a:p>
          <a:p>
            <a:pPr algn="l"/>
            <a:endParaRPr kumimoji="1" lang="ja-JP" altLang="en-US" sz="16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50A4D324-F873-7411-4B6B-08314942EB94}"/>
              </a:ext>
            </a:extLst>
          </p:cNvPr>
          <p:cNvSpPr txBox="1"/>
          <p:nvPr/>
        </p:nvSpPr>
        <p:spPr>
          <a:xfrm>
            <a:off x="537115" y="4435152"/>
            <a:ext cx="3073277"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みんなのレシピをクリック</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F4B07B0-BB0D-C4E5-367A-1EA51EFD227D}"/>
              </a:ext>
            </a:extLst>
          </p:cNvPr>
          <p:cNvPicPr>
            <a:picLocks noChangeAspect="1"/>
          </p:cNvPicPr>
          <p:nvPr/>
        </p:nvPicPr>
        <p:blipFill>
          <a:blip r:embed="rId7"/>
          <a:stretch>
            <a:fillRect/>
          </a:stretch>
        </p:blipFill>
        <p:spPr>
          <a:xfrm>
            <a:off x="8141789" y="4074759"/>
            <a:ext cx="2174056" cy="1273466"/>
          </a:xfrm>
          <a:prstGeom prst="rect">
            <a:avLst/>
          </a:prstGeom>
        </p:spPr>
      </p:pic>
      <p:sp>
        <p:nvSpPr>
          <p:cNvPr id="5" name="テキスト ボックス 4">
            <a:extLst>
              <a:ext uri="{FF2B5EF4-FFF2-40B4-BE49-F238E27FC236}">
                <a16:creationId xmlns:a16="http://schemas.microsoft.com/office/drawing/2014/main" id="{030578BF-3114-6D41-4A7B-EECA3E3D9A76}"/>
              </a:ext>
            </a:extLst>
          </p:cNvPr>
          <p:cNvSpPr txBox="1"/>
          <p:nvPr/>
        </p:nvSpPr>
        <p:spPr>
          <a:xfrm>
            <a:off x="7484960" y="3698807"/>
            <a:ext cx="408547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8"/>
              </a:rPr>
              <a:t>https://cookpad.com/category/list</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2B04AD3B-ABE3-3821-E313-F78E5F103767}"/>
              </a:ext>
            </a:extLst>
          </p:cNvPr>
          <p:cNvPicPr>
            <a:picLocks noChangeAspect="1"/>
          </p:cNvPicPr>
          <p:nvPr/>
        </p:nvPicPr>
        <p:blipFill>
          <a:blip r:embed="rId9"/>
          <a:stretch>
            <a:fillRect/>
          </a:stretch>
        </p:blipFill>
        <p:spPr>
          <a:xfrm>
            <a:off x="8154293" y="5695490"/>
            <a:ext cx="2174057" cy="1365676"/>
          </a:xfrm>
          <a:prstGeom prst="rect">
            <a:avLst/>
          </a:prstGeom>
        </p:spPr>
      </p:pic>
      <p:sp>
        <p:nvSpPr>
          <p:cNvPr id="14" name="テキスト ボックス 13">
            <a:extLst>
              <a:ext uri="{FF2B5EF4-FFF2-40B4-BE49-F238E27FC236}">
                <a16:creationId xmlns:a16="http://schemas.microsoft.com/office/drawing/2014/main" id="{C54F8204-8BD5-DDA8-CDC3-53C84285F490}"/>
              </a:ext>
            </a:extLst>
          </p:cNvPr>
          <p:cNvSpPr txBox="1"/>
          <p:nvPr/>
        </p:nvSpPr>
        <p:spPr>
          <a:xfrm>
            <a:off x="7457776" y="5372325"/>
            <a:ext cx="40486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10"/>
              </a:rPr>
              <a:t>https://cookpad.com/category/10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DF76C0A2-B1BE-A0EB-5801-1F406DC3ED83}"/>
              </a:ext>
            </a:extLst>
          </p:cNvPr>
          <p:cNvSpPr txBox="1"/>
          <p:nvPr/>
        </p:nvSpPr>
        <p:spPr>
          <a:xfrm>
            <a:off x="3895331" y="5258762"/>
            <a:ext cx="2367956"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もっと見る</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を選択</a:t>
            </a:r>
          </a:p>
        </p:txBody>
      </p:sp>
      <p:sp>
        <p:nvSpPr>
          <p:cNvPr id="16" name="テキスト ボックス 15">
            <a:extLst>
              <a:ext uri="{FF2B5EF4-FFF2-40B4-BE49-F238E27FC236}">
                <a16:creationId xmlns:a16="http://schemas.microsoft.com/office/drawing/2014/main" id="{297B3C6B-2448-E4D9-8B6F-D4759EF32132}"/>
              </a:ext>
            </a:extLst>
          </p:cNvPr>
          <p:cNvSpPr txBox="1"/>
          <p:nvPr/>
        </p:nvSpPr>
        <p:spPr>
          <a:xfrm>
            <a:off x="7026262" y="3158892"/>
            <a:ext cx="484690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/category/</a:t>
            </a:r>
            <a:r>
              <a:rPr kumimoji="1" lang="ja-JP" altLang="en-US" sz="2400" dirty="0">
                <a:latin typeface="メイリオ" panose="020B0604030504040204" pitchFamily="50" charset="-128"/>
                <a:ea typeface="メイリオ" panose="020B0604030504040204" pitchFamily="50" charset="-128"/>
              </a:rPr>
              <a:t>内に複数ページがある</a:t>
            </a:r>
          </a:p>
        </p:txBody>
      </p:sp>
    </p:spTree>
    <p:extLst>
      <p:ext uri="{BB962C8B-B14F-4D97-AF65-F5344CB8AC3E}">
        <p14:creationId xmlns:p14="http://schemas.microsoft.com/office/powerpoint/2010/main" val="112978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23A342-957A-7ECA-71DC-AA5E0B7FD2D6}"/>
              </a:ext>
            </a:extLst>
          </p:cNvPr>
          <p:cNvSpPr txBox="1"/>
          <p:nvPr/>
        </p:nvSpPr>
        <p:spPr>
          <a:xfrm>
            <a:off x="716437" y="471340"/>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3" name="テキスト ボックス 2">
            <a:extLst>
              <a:ext uri="{FF2B5EF4-FFF2-40B4-BE49-F238E27FC236}">
                <a16:creationId xmlns:a16="http://schemas.microsoft.com/office/drawing/2014/main" id="{D09B97D1-2385-C6E0-2BD6-BA7B03C8AEBE}"/>
              </a:ext>
            </a:extLst>
          </p:cNvPr>
          <p:cNvSpPr txBox="1"/>
          <p:nvPr/>
        </p:nvSpPr>
        <p:spPr>
          <a:xfrm>
            <a:off x="820131" y="2349901"/>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DF3E43F-E458-2DF0-64D9-0F718E864103}"/>
              </a:ext>
            </a:extLst>
          </p:cNvPr>
          <p:cNvSpPr txBox="1"/>
          <p:nvPr/>
        </p:nvSpPr>
        <p:spPr>
          <a:xfrm>
            <a:off x="820131" y="1772239"/>
            <a:ext cx="879279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において、ドメイン名、リソースはそれぞれ何か？</a:t>
            </a:r>
          </a:p>
        </p:txBody>
      </p:sp>
    </p:spTree>
    <p:extLst>
      <p:ext uri="{BB962C8B-B14F-4D97-AF65-F5344CB8AC3E}">
        <p14:creationId xmlns:p14="http://schemas.microsoft.com/office/powerpoint/2010/main" val="92906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0CD249-F9EF-4029-B1A4-12D263B065FE}"/>
              </a:ext>
            </a:extLst>
          </p:cNvPr>
          <p:cNvSpPr txBox="1"/>
          <p:nvPr/>
        </p:nvSpPr>
        <p:spPr>
          <a:xfrm>
            <a:off x="432416" y="389943"/>
            <a:ext cx="31908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クローラーとは</a:t>
            </a:r>
          </a:p>
        </p:txBody>
      </p:sp>
      <p:sp>
        <p:nvSpPr>
          <p:cNvPr id="3" name="テキスト ボックス 2">
            <a:extLst>
              <a:ext uri="{FF2B5EF4-FFF2-40B4-BE49-F238E27FC236}">
                <a16:creationId xmlns:a16="http://schemas.microsoft.com/office/drawing/2014/main" id="{A6E976BD-1F46-4033-BA3E-84831F9CD2C5}"/>
              </a:ext>
            </a:extLst>
          </p:cNvPr>
          <p:cNvSpPr txBox="1"/>
          <p:nvPr/>
        </p:nvSpPr>
        <p:spPr>
          <a:xfrm>
            <a:off x="432416" y="943925"/>
            <a:ext cx="1184667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人手を介することなく</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サイトにアクセスして自動的に情報を収集するロボット</a:t>
            </a:r>
          </a:p>
        </p:txBody>
      </p:sp>
      <p:sp>
        <p:nvSpPr>
          <p:cNvPr id="4" name="テキスト ボックス 3">
            <a:extLst>
              <a:ext uri="{FF2B5EF4-FFF2-40B4-BE49-F238E27FC236}">
                <a16:creationId xmlns:a16="http://schemas.microsoft.com/office/drawing/2014/main" id="{B7B1814E-B5E0-A917-5AD3-6738E5D1C86A}"/>
              </a:ext>
            </a:extLst>
          </p:cNvPr>
          <p:cNvSpPr txBox="1"/>
          <p:nvPr/>
        </p:nvSpPr>
        <p:spPr>
          <a:xfrm>
            <a:off x="432416" y="1415678"/>
            <a:ext cx="11485984" cy="1200329"/>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ChatGPT</a:t>
            </a:r>
            <a:r>
              <a:rPr kumimoji="1" lang="ja-JP" altLang="en-US" sz="2400" dirty="0">
                <a:latin typeface="メイリオ" panose="020B0604030504040204" pitchFamily="50" charset="-128"/>
                <a:ea typeface="メイリオ" panose="020B0604030504040204" pitchFamily="50" charset="-128"/>
              </a:rPr>
              <a:t>をはじめとする最新の</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が学習するための大規模言語データはクローラーで収集している（</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回の学習で、クローリングした１兆のテキストデータを使うと言われる）</a:t>
            </a:r>
          </a:p>
        </p:txBody>
      </p:sp>
      <p:sp>
        <p:nvSpPr>
          <p:cNvPr id="5" name="テキスト ボックス 4">
            <a:extLst>
              <a:ext uri="{FF2B5EF4-FFF2-40B4-BE49-F238E27FC236}">
                <a16:creationId xmlns:a16="http://schemas.microsoft.com/office/drawing/2014/main" id="{525EF439-42EB-A799-3691-8C12E1BEE655}"/>
              </a:ext>
            </a:extLst>
          </p:cNvPr>
          <p:cNvSpPr txBox="1"/>
          <p:nvPr/>
        </p:nvSpPr>
        <p:spPr>
          <a:xfrm>
            <a:off x="4891877" y="4816072"/>
            <a:ext cx="6010556"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https://wedge.ismedia.jp/articles/-/30628?page=2</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3AE6E6D-7A29-AD30-DDE5-27E7B9C5263C}"/>
              </a:ext>
            </a:extLst>
          </p:cNvPr>
          <p:cNvSpPr txBox="1"/>
          <p:nvPr/>
        </p:nvSpPr>
        <p:spPr>
          <a:xfrm>
            <a:off x="4891877" y="5216182"/>
            <a:ext cx="6947698" cy="646331"/>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https://news.yahoo.co.jp/expert/articles/20eb9b32fcb442e96015e5cde623320dbdc23ed8</a:t>
            </a:r>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8AD6BE8-5BD4-DAFD-5528-08655A587301}"/>
              </a:ext>
            </a:extLst>
          </p:cNvPr>
          <p:cNvSpPr txBox="1"/>
          <p:nvPr/>
        </p:nvSpPr>
        <p:spPr>
          <a:xfrm>
            <a:off x="456179" y="3163924"/>
            <a:ext cx="1071562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非営利団体、</a:t>
            </a:r>
            <a:r>
              <a:rPr kumimoji="1" lang="en-US" altLang="ja-JP" sz="2400" dirty="0">
                <a:latin typeface="メイリオ" panose="020B0604030504040204" pitchFamily="50" charset="-128"/>
                <a:ea typeface="メイリオ" panose="020B0604030504040204" pitchFamily="50" charset="-128"/>
              </a:rPr>
              <a:t>501(c)</a:t>
            </a:r>
            <a:r>
              <a:rPr kumimoji="1" lang="ja-JP" altLang="en-US" sz="2400" dirty="0">
                <a:latin typeface="メイリオ" panose="020B0604030504040204" pitchFamily="50" charset="-128"/>
                <a:ea typeface="メイリオ" panose="020B0604030504040204" pitchFamily="50" charset="-128"/>
              </a:rPr>
              <a:t>団体の一つで、クローラ事業を行い、そのアーカイブとデータセットを自由提供している。コモン・クロールのウェブアーカイブは主に、</a:t>
            </a:r>
            <a:r>
              <a:rPr kumimoji="1" lang="en-US" altLang="ja-JP" sz="2400" dirty="0">
                <a:latin typeface="メイリオ" panose="020B0604030504040204" pitchFamily="50" charset="-128"/>
                <a:ea typeface="メイリオ" panose="020B0604030504040204" pitchFamily="50" charset="-128"/>
              </a:rPr>
              <a:t>2011</a:t>
            </a:r>
            <a:r>
              <a:rPr kumimoji="1" lang="ja-JP" altLang="en-US" sz="2400" dirty="0">
                <a:latin typeface="メイリオ" panose="020B0604030504040204" pitchFamily="50" charset="-128"/>
                <a:ea typeface="メイリオ" panose="020B0604030504040204" pitchFamily="50" charset="-128"/>
              </a:rPr>
              <a:t>年以降に収集された数</a:t>
            </a:r>
            <a:r>
              <a:rPr kumimoji="1" lang="en-US" altLang="ja-JP" sz="2400" dirty="0">
                <a:latin typeface="メイリオ" panose="020B0604030504040204" pitchFamily="50" charset="-128"/>
                <a:ea typeface="メイリオ" panose="020B0604030504040204" pitchFamily="50" charset="-128"/>
              </a:rPr>
              <a:t>PB</a:t>
            </a:r>
            <a:r>
              <a:rPr kumimoji="1" lang="ja-JP" altLang="en-US" sz="2400" dirty="0">
                <a:latin typeface="メイリオ" panose="020B0604030504040204" pitchFamily="50" charset="-128"/>
                <a:ea typeface="メイリオ" panose="020B0604030504040204" pitchFamily="50" charset="-128"/>
              </a:rPr>
              <a:t>のデータで構成されている。通常、毎月クロールを行っている。</a:t>
            </a:r>
            <a:r>
              <a:rPr kumimoji="1" lang="en-US" altLang="ja-JP" sz="2400" dirty="0" err="1">
                <a:latin typeface="メイリオ" panose="020B0604030504040204" pitchFamily="50" charset="-128"/>
                <a:ea typeface="メイリオ" panose="020B0604030504040204" pitchFamily="50" charset="-128"/>
              </a:rPr>
              <a:t>wikipedia</a:t>
            </a:r>
            <a:endParaRPr kumimoji="1" lang="ja-JP" altLang="en-US"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243B8B3-5F2E-C546-D6C8-657AD5FE111C}"/>
              </a:ext>
            </a:extLst>
          </p:cNvPr>
          <p:cNvSpPr txBox="1"/>
          <p:nvPr/>
        </p:nvSpPr>
        <p:spPr>
          <a:xfrm>
            <a:off x="432416" y="2805958"/>
            <a:ext cx="5961119"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コモン・クロール（</a:t>
            </a:r>
            <a:r>
              <a:rPr kumimoji="1" lang="en-US" altLang="ja-JP" sz="2400" b="1" dirty="0">
                <a:latin typeface="メイリオ" panose="020B0604030504040204" pitchFamily="50" charset="-128"/>
                <a:ea typeface="メイリオ" panose="020B0604030504040204" pitchFamily="50" charset="-128"/>
              </a:rPr>
              <a:t> Common Crawl</a:t>
            </a:r>
            <a:r>
              <a:rPr kumimoji="1" lang="ja-JP" altLang="en-US" sz="2400" b="1"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16554CE8-4B78-B6F2-38B5-BB21239FC887}"/>
              </a:ext>
            </a:extLst>
          </p:cNvPr>
          <p:cNvSpPr txBox="1"/>
          <p:nvPr/>
        </p:nvSpPr>
        <p:spPr>
          <a:xfrm>
            <a:off x="561975" y="4800683"/>
            <a:ext cx="4086375"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ChatGPT</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
        <p:nvSpPr>
          <p:cNvPr id="11" name="テキスト ボックス 10">
            <a:extLst>
              <a:ext uri="{FF2B5EF4-FFF2-40B4-BE49-F238E27FC236}">
                <a16:creationId xmlns:a16="http://schemas.microsoft.com/office/drawing/2014/main" id="{5100F8CD-8F47-C614-F8A0-21CB9EB9CFC7}"/>
              </a:ext>
            </a:extLst>
          </p:cNvPr>
          <p:cNvSpPr txBox="1"/>
          <p:nvPr/>
        </p:nvSpPr>
        <p:spPr>
          <a:xfrm>
            <a:off x="561975" y="5200793"/>
            <a:ext cx="386516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Google</a:t>
            </a:r>
            <a:r>
              <a:rPr kumimoji="1" lang="ja-JP" altLang="en-US" sz="2000" dirty="0">
                <a:latin typeface="メイリオ" panose="020B0604030504040204" pitchFamily="50" charset="-128"/>
                <a:ea typeface="メイリオ" panose="020B0604030504040204" pitchFamily="50" charset="-128"/>
              </a:rPr>
              <a:t>のコモンクロールの利用</a:t>
            </a:r>
          </a:p>
        </p:txBody>
      </p:sp>
    </p:spTree>
    <p:extLst>
      <p:ext uri="{BB962C8B-B14F-4D97-AF65-F5344CB8AC3E}">
        <p14:creationId xmlns:p14="http://schemas.microsoft.com/office/powerpoint/2010/main" val="1235849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ED83C80-949C-4A03-3A17-A584DD7638C6}"/>
              </a:ext>
            </a:extLst>
          </p:cNvPr>
          <p:cNvSpPr txBox="1"/>
          <p:nvPr/>
        </p:nvSpPr>
        <p:spPr>
          <a:xfrm>
            <a:off x="650449" y="641023"/>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
        <p:nvSpPr>
          <p:cNvPr id="5" name="テキスト ボックス 4">
            <a:extLst>
              <a:ext uri="{FF2B5EF4-FFF2-40B4-BE49-F238E27FC236}">
                <a16:creationId xmlns:a16="http://schemas.microsoft.com/office/drawing/2014/main" id="{E837348C-6F05-FCB1-8C67-156AE5397966}"/>
              </a:ext>
            </a:extLst>
          </p:cNvPr>
          <p:cNvSpPr txBox="1"/>
          <p:nvPr/>
        </p:nvSpPr>
        <p:spPr>
          <a:xfrm>
            <a:off x="650449" y="1390650"/>
            <a:ext cx="10855751" cy="1569660"/>
          </a:xfrm>
          <a:prstGeom prst="rect">
            <a:avLst/>
          </a:prstGeom>
          <a:noFill/>
        </p:spPr>
        <p:txBody>
          <a:bodyPr wrap="square" rtlCol="0">
            <a:spAutoFit/>
          </a:bodyPr>
          <a:lstStyle/>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Cookpad</a:t>
            </a:r>
            <a:r>
              <a:rPr kumimoji="1" lang="ja-JP" altLang="en-US" sz="2400" dirty="0">
                <a:latin typeface="メイリオ" panose="020B0604030504040204" pitchFamily="50" charset="-128"/>
                <a:ea typeface="メイリオ" panose="020B0604030504040204" pitchFamily="50" charset="-128"/>
              </a:rPr>
              <a:t>のトップページから検索キーワードを入力するとリソース名はどうなるだろうか？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このリソース名は特定のページを指定しているだろうか？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そうでないとするとこのリソース名は何か？</a:t>
            </a:r>
          </a:p>
        </p:txBody>
      </p:sp>
      <p:sp>
        <p:nvSpPr>
          <p:cNvPr id="6" name="テキスト ボックス 5">
            <a:extLst>
              <a:ext uri="{FF2B5EF4-FFF2-40B4-BE49-F238E27FC236}">
                <a16:creationId xmlns:a16="http://schemas.microsoft.com/office/drawing/2014/main" id="{54287B8D-C4E6-3DE3-4751-962D3F4D399B}"/>
              </a:ext>
            </a:extLst>
          </p:cNvPr>
          <p:cNvSpPr txBox="1"/>
          <p:nvPr/>
        </p:nvSpPr>
        <p:spPr>
          <a:xfrm>
            <a:off x="1153150" y="2960310"/>
            <a:ext cx="34999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https://cookpad.com/</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CEB14C1C-CBD4-5D56-0CA5-2EF7CA6F6FE6}"/>
              </a:ext>
            </a:extLst>
          </p:cNvPr>
          <p:cNvPicPr>
            <a:picLocks noChangeAspect="1"/>
          </p:cNvPicPr>
          <p:nvPr/>
        </p:nvPicPr>
        <p:blipFill>
          <a:blip r:embed="rId3"/>
          <a:stretch>
            <a:fillRect/>
          </a:stretch>
        </p:blipFill>
        <p:spPr>
          <a:xfrm>
            <a:off x="991058" y="3456218"/>
            <a:ext cx="9728331" cy="3249381"/>
          </a:xfrm>
          <a:prstGeom prst="rect">
            <a:avLst/>
          </a:prstGeom>
        </p:spPr>
      </p:pic>
    </p:spTree>
    <p:extLst>
      <p:ext uri="{BB962C8B-B14F-4D97-AF65-F5344CB8AC3E}">
        <p14:creationId xmlns:p14="http://schemas.microsoft.com/office/powerpoint/2010/main" val="444778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12CE967-9E8A-43A6-A352-0142A5EFEA71}"/>
              </a:ext>
            </a:extLst>
          </p:cNvPr>
          <p:cNvSpPr txBox="1"/>
          <p:nvPr/>
        </p:nvSpPr>
        <p:spPr>
          <a:xfrm>
            <a:off x="285749" y="2393691"/>
            <a:ext cx="5489899" cy="707886"/>
          </a:xfrm>
          <a:prstGeom prst="rect">
            <a:avLst/>
          </a:prstGeom>
          <a:noFill/>
        </p:spPr>
        <p:txBody>
          <a:bodyPr wrap="square" rtlCol="0">
            <a:spAutoFit/>
          </a:bodyPr>
          <a:lstStyle/>
          <a:p>
            <a:pPr algn="ctr"/>
            <a:r>
              <a:rPr kumimoji="1" lang="en-US" altLang="ja-JP" sz="4000" dirty="0">
                <a:latin typeface="メイリオ" panose="020B0604030504040204" pitchFamily="50" charset="-128"/>
                <a:ea typeface="メイリオ" panose="020B0604030504040204" pitchFamily="50" charset="-128"/>
              </a:rPr>
              <a:t>http</a:t>
            </a:r>
            <a:r>
              <a:rPr kumimoji="1" lang="ja-JP" altLang="en-US" sz="4000" dirty="0">
                <a:latin typeface="メイリオ" panose="020B0604030504040204" pitchFamily="50" charset="-128"/>
                <a:ea typeface="メイリオ" panose="020B0604030504040204" pitchFamily="50" charset="-128"/>
              </a:rPr>
              <a:t>レスポンス詳細</a:t>
            </a:r>
          </a:p>
        </p:txBody>
      </p:sp>
    </p:spTree>
    <p:extLst>
      <p:ext uri="{BB962C8B-B14F-4D97-AF65-F5344CB8AC3E}">
        <p14:creationId xmlns:p14="http://schemas.microsoft.com/office/powerpoint/2010/main" val="147661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B36F2DA-FB18-4D31-AE70-792F50C257DD}"/>
              </a:ext>
            </a:extLst>
          </p:cNvPr>
          <p:cNvSpPr txBox="1"/>
          <p:nvPr/>
        </p:nvSpPr>
        <p:spPr>
          <a:xfrm>
            <a:off x="307909" y="187060"/>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57F53FC5-694E-2A0C-6C34-7313B9EC6F45}"/>
              </a:ext>
            </a:extLst>
          </p:cNvPr>
          <p:cNvSpPr txBox="1"/>
          <p:nvPr/>
        </p:nvSpPr>
        <p:spPr>
          <a:xfrm>
            <a:off x="307909" y="637844"/>
            <a:ext cx="1126204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例えば食べログのページにアクセスして、画面上で右クリック、”ページのソースを表示”を選択する。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検証’でも</a:t>
            </a:r>
            <a:r>
              <a:rPr kumimoji="1" lang="en-US" altLang="ja-JP" sz="2400" dirty="0">
                <a:latin typeface="メイリオ" panose="020B0604030504040204" pitchFamily="50" charset="-128"/>
                <a:ea typeface="メイリオ" panose="020B0604030504040204" pitchFamily="50" charset="-128"/>
              </a:rPr>
              <a:t>OK</a:t>
            </a:r>
            <a:endParaRPr kumimoji="1" lang="ja-JP" altLang="en-US" sz="24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241A7DCF-7348-1559-EEEA-81ADF5D70A1C}"/>
              </a:ext>
            </a:extLst>
          </p:cNvPr>
          <p:cNvPicPr>
            <a:picLocks noChangeAspect="1"/>
          </p:cNvPicPr>
          <p:nvPr/>
        </p:nvPicPr>
        <p:blipFill>
          <a:blip r:embed="rId2"/>
          <a:stretch>
            <a:fillRect/>
          </a:stretch>
        </p:blipFill>
        <p:spPr>
          <a:xfrm>
            <a:off x="468629" y="1702106"/>
            <a:ext cx="8791460" cy="5155894"/>
          </a:xfrm>
          <a:prstGeom prst="rect">
            <a:avLst/>
          </a:prstGeom>
        </p:spPr>
      </p:pic>
      <p:sp>
        <p:nvSpPr>
          <p:cNvPr id="9" name="テキスト ボックス 8">
            <a:extLst>
              <a:ext uri="{FF2B5EF4-FFF2-40B4-BE49-F238E27FC236}">
                <a16:creationId xmlns:a16="http://schemas.microsoft.com/office/drawing/2014/main" id="{65F35C89-BB6E-142F-0EA5-C73FF8F62391}"/>
              </a:ext>
            </a:extLst>
          </p:cNvPr>
          <p:cNvSpPr txBox="1"/>
          <p:nvPr/>
        </p:nvSpPr>
        <p:spPr>
          <a:xfrm>
            <a:off x="468629" y="1378940"/>
            <a:ext cx="667054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https://tabelog.com/gunma/A1001/A100102/10020720/</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468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F4964DD-3F8F-C637-A1C1-9C613F756A38}"/>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4" name="テキスト ボックス 3">
            <a:extLst>
              <a:ext uri="{FF2B5EF4-FFF2-40B4-BE49-F238E27FC236}">
                <a16:creationId xmlns:a16="http://schemas.microsoft.com/office/drawing/2014/main" id="{16A92979-C6D9-68EC-A8D1-5F0A6E55A2AC}"/>
              </a:ext>
            </a:extLst>
          </p:cNvPr>
          <p:cNvSpPr txBox="1"/>
          <p:nvPr/>
        </p:nvSpPr>
        <p:spPr>
          <a:xfrm>
            <a:off x="233265" y="945550"/>
            <a:ext cx="8076250"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HTML(Hyper text markup language)</a:t>
            </a:r>
            <a:r>
              <a:rPr kumimoji="1" lang="ja-JP" altLang="en-US" sz="2400" dirty="0">
                <a:latin typeface="メイリオ" panose="020B0604030504040204" pitchFamily="50" charset="-128"/>
                <a:ea typeface="メイリオ" panose="020B0604030504040204" pitchFamily="50" charset="-128"/>
              </a:rPr>
              <a:t>と呼ばれる記号</a:t>
            </a:r>
          </a:p>
        </p:txBody>
      </p:sp>
      <p:pic>
        <p:nvPicPr>
          <p:cNvPr id="6" name="図 5">
            <a:extLst>
              <a:ext uri="{FF2B5EF4-FFF2-40B4-BE49-F238E27FC236}">
                <a16:creationId xmlns:a16="http://schemas.microsoft.com/office/drawing/2014/main" id="{8EE82FA6-0DF2-2D37-0D57-03FEDC044759}"/>
              </a:ext>
            </a:extLst>
          </p:cNvPr>
          <p:cNvPicPr>
            <a:picLocks noChangeAspect="1"/>
          </p:cNvPicPr>
          <p:nvPr/>
        </p:nvPicPr>
        <p:blipFill>
          <a:blip r:embed="rId2"/>
          <a:stretch>
            <a:fillRect/>
          </a:stretch>
        </p:blipFill>
        <p:spPr>
          <a:xfrm>
            <a:off x="207484" y="1624144"/>
            <a:ext cx="11777031" cy="4990641"/>
          </a:xfrm>
          <a:prstGeom prst="rect">
            <a:avLst/>
          </a:prstGeom>
        </p:spPr>
      </p:pic>
    </p:spTree>
    <p:extLst>
      <p:ext uri="{BB962C8B-B14F-4D97-AF65-F5344CB8AC3E}">
        <p14:creationId xmlns:p14="http://schemas.microsoft.com/office/powerpoint/2010/main" val="282346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2CA6AC-07FD-89EA-D42A-35C44040911C}"/>
              </a:ext>
            </a:extLst>
          </p:cNvPr>
          <p:cNvSpPr txBox="1"/>
          <p:nvPr/>
        </p:nvSpPr>
        <p:spPr>
          <a:xfrm>
            <a:off x="162118" y="428625"/>
            <a:ext cx="7740909"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レスポンスデータの素顔</a:t>
            </a:r>
          </a:p>
        </p:txBody>
      </p:sp>
      <p:sp>
        <p:nvSpPr>
          <p:cNvPr id="3" name="テキスト ボックス 2">
            <a:extLst>
              <a:ext uri="{FF2B5EF4-FFF2-40B4-BE49-F238E27FC236}">
                <a16:creationId xmlns:a16="http://schemas.microsoft.com/office/drawing/2014/main" id="{CC65C1BF-24B0-502A-1739-99C552F7BBB0}"/>
              </a:ext>
            </a:extLst>
          </p:cNvPr>
          <p:cNvSpPr txBox="1"/>
          <p:nvPr/>
        </p:nvSpPr>
        <p:spPr>
          <a:xfrm>
            <a:off x="279781" y="1168943"/>
            <a:ext cx="7505581" cy="461665"/>
          </a:xfrm>
          <a:prstGeom prst="rect">
            <a:avLst/>
          </a:prstGeom>
          <a:noFill/>
        </p:spPr>
        <p:txBody>
          <a:bodyPr wrap="none" rtlCol="0">
            <a:spAutoFit/>
          </a:bodyPr>
          <a:lstStyle/>
          <a:p>
            <a:pPr algn="l"/>
            <a:r>
              <a:rPr kumimoji="1" lang="en-US" altLang="ja-JP" sz="2400" u="sng" dirty="0">
                <a:latin typeface="メイリオ" panose="020B0604030504040204" pitchFamily="50" charset="-128"/>
                <a:ea typeface="メイリオ" panose="020B0604030504040204" pitchFamily="50" charset="-128"/>
              </a:rPr>
              <a:t>HTML</a:t>
            </a:r>
            <a:r>
              <a:rPr kumimoji="1" lang="ja-JP" altLang="en-US" sz="2400" u="sng" dirty="0">
                <a:latin typeface="メイリオ" panose="020B0604030504040204" pitchFamily="50" charset="-128"/>
                <a:ea typeface="メイリオ" panose="020B0604030504040204" pitchFamily="50" charset="-128"/>
              </a:rPr>
              <a:t>は</a:t>
            </a:r>
            <a:r>
              <a:rPr kumimoji="1" lang="en-US" altLang="ja-JP" sz="2400" u="sng" dirty="0">
                <a:latin typeface="メイリオ" panose="020B0604030504040204" pitchFamily="50" charset="-128"/>
                <a:ea typeface="メイリオ" panose="020B0604030504040204" pitchFamily="50" charset="-128"/>
              </a:rPr>
              <a:t>web</a:t>
            </a:r>
            <a:r>
              <a:rPr kumimoji="1" lang="ja-JP" altLang="en-US" sz="2400" u="sng" dirty="0">
                <a:latin typeface="メイリオ" panose="020B0604030504040204" pitchFamily="50" charset="-128"/>
                <a:ea typeface="メイリオ" panose="020B0604030504040204" pitchFamily="50" charset="-128"/>
              </a:rPr>
              <a:t>ページの表示レイアウトを規定する記号</a:t>
            </a:r>
          </a:p>
        </p:txBody>
      </p:sp>
      <p:pic>
        <p:nvPicPr>
          <p:cNvPr id="6" name="図 5">
            <a:extLst>
              <a:ext uri="{FF2B5EF4-FFF2-40B4-BE49-F238E27FC236}">
                <a16:creationId xmlns:a16="http://schemas.microsoft.com/office/drawing/2014/main" id="{7C98F69D-9D87-258C-7A2E-B5B0F4087E30}"/>
              </a:ext>
            </a:extLst>
          </p:cNvPr>
          <p:cNvPicPr>
            <a:picLocks noChangeAspect="1"/>
          </p:cNvPicPr>
          <p:nvPr/>
        </p:nvPicPr>
        <p:blipFill>
          <a:blip r:embed="rId2"/>
          <a:stretch>
            <a:fillRect/>
          </a:stretch>
        </p:blipFill>
        <p:spPr>
          <a:xfrm>
            <a:off x="96416" y="3256195"/>
            <a:ext cx="11999167" cy="1971197"/>
          </a:xfrm>
          <a:prstGeom prst="rect">
            <a:avLst/>
          </a:prstGeom>
        </p:spPr>
      </p:pic>
      <p:sp>
        <p:nvSpPr>
          <p:cNvPr id="7" name="テキスト ボックス 6">
            <a:extLst>
              <a:ext uri="{FF2B5EF4-FFF2-40B4-BE49-F238E27FC236}">
                <a16:creationId xmlns:a16="http://schemas.microsoft.com/office/drawing/2014/main" id="{9C127465-17D3-B2B2-EA1C-C99E1388AD5C}"/>
              </a:ext>
            </a:extLst>
          </p:cNvPr>
          <p:cNvSpPr txBox="1"/>
          <p:nvPr/>
        </p:nvSpPr>
        <p:spPr>
          <a:xfrm>
            <a:off x="162118" y="1813936"/>
            <a:ext cx="12109405"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1415</a:t>
            </a:r>
            <a:r>
              <a:rPr kumimoji="1" lang="ja-JP" altLang="en-US" sz="2400" dirty="0">
                <a:latin typeface="メイリオ" panose="020B0604030504040204" pitchFamily="50" charset="-128"/>
                <a:ea typeface="メイリオ" panose="020B0604030504040204" pitchFamily="50" charset="-128"/>
              </a:rPr>
              <a:t>行目あたり。お店のトップページ「お店のこだわり」に相当する</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の記述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良く見ると</a:t>
            </a:r>
            <a:r>
              <a:rPr kumimoji="1" lang="en-US" altLang="ja-JP" sz="2400" dirty="0">
                <a:latin typeface="メイリオ" panose="020B0604030504040204" pitchFamily="50" charset="-128"/>
                <a:ea typeface="メイリオ" panose="020B0604030504040204" pitchFamily="50" charset="-128"/>
              </a:rPr>
              <a:t>HP</a:t>
            </a:r>
            <a:r>
              <a:rPr kumimoji="1" lang="ja-JP" altLang="en-US" sz="2400" dirty="0">
                <a:latin typeface="メイリオ" panose="020B0604030504040204" pitchFamily="50" charset="-128"/>
                <a:ea typeface="メイリオ" panose="020B0604030504040204" pitchFamily="50" charset="-128"/>
              </a:rPr>
              <a:t>の表示に対応していることがわかる。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.jpg</a:t>
            </a:r>
            <a:r>
              <a:rPr kumimoji="1" lang="ja-JP" altLang="en-US" sz="2400" dirty="0">
                <a:latin typeface="メイリオ" panose="020B0604030504040204" pitchFamily="50" charset="-128"/>
                <a:ea typeface="メイリオ" panose="020B0604030504040204" pitchFamily="50" charset="-128"/>
              </a:rPr>
              <a:t>の部分をクリックすると写真が浮かび上がる</a:t>
            </a:r>
          </a:p>
        </p:txBody>
      </p:sp>
    </p:spTree>
    <p:extLst>
      <p:ext uri="{BB962C8B-B14F-4D97-AF65-F5344CB8AC3E}">
        <p14:creationId xmlns:p14="http://schemas.microsoft.com/office/powerpoint/2010/main" val="80225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8BE12906-77EF-2B53-0B70-372327B7A17D}"/>
              </a:ext>
            </a:extLst>
          </p:cNvPr>
          <p:cNvPicPr>
            <a:picLocks noChangeAspect="1"/>
          </p:cNvPicPr>
          <p:nvPr/>
        </p:nvPicPr>
        <p:blipFill>
          <a:blip r:embed="rId2"/>
          <a:stretch>
            <a:fillRect/>
          </a:stretch>
        </p:blipFill>
        <p:spPr>
          <a:xfrm>
            <a:off x="6152358" y="5277188"/>
            <a:ext cx="1920812" cy="1265538"/>
          </a:xfrm>
          <a:prstGeom prst="rect">
            <a:avLst/>
          </a:prstGeom>
        </p:spPr>
      </p:pic>
      <p:sp>
        <p:nvSpPr>
          <p:cNvPr id="2" name="テキスト ボックス 1">
            <a:extLst>
              <a:ext uri="{FF2B5EF4-FFF2-40B4-BE49-F238E27FC236}">
                <a16:creationId xmlns:a16="http://schemas.microsoft.com/office/drawing/2014/main" id="{F485428B-61C7-456D-B590-E7192015ACCD}"/>
              </a:ext>
            </a:extLst>
          </p:cNvPr>
          <p:cNvSpPr txBox="1"/>
          <p:nvPr/>
        </p:nvSpPr>
        <p:spPr>
          <a:xfrm>
            <a:off x="-361951" y="523193"/>
            <a:ext cx="9448801"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Html(Hyper Text Mark-up language)</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817848-7465-4BA9-AE11-338A598DCE95}"/>
              </a:ext>
            </a:extLst>
          </p:cNvPr>
          <p:cNvSpPr txBox="1"/>
          <p:nvPr/>
        </p:nvSpPr>
        <p:spPr>
          <a:xfrm>
            <a:off x="364117" y="1134712"/>
            <a:ext cx="10994687" cy="1200329"/>
          </a:xfrm>
          <a:prstGeom prst="rect">
            <a:avLst/>
          </a:prstGeom>
          <a:noFill/>
        </p:spPr>
        <p:txBody>
          <a:bodyPr wrap="square" rtlCol="0">
            <a:spAutoFit/>
          </a:bodyPr>
          <a:lstStyle/>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ホームページの表示レイアウトを規定するプログラム言語</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レスポンスにはブラウザ上の画面イメージでなくて</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で記述されたデータが入っている</a:t>
            </a:r>
          </a:p>
        </p:txBody>
      </p:sp>
      <p:sp>
        <p:nvSpPr>
          <p:cNvPr id="4" name="フローチャート: 磁気ディスク 3">
            <a:extLst>
              <a:ext uri="{FF2B5EF4-FFF2-40B4-BE49-F238E27FC236}">
                <a16:creationId xmlns:a16="http://schemas.microsoft.com/office/drawing/2014/main" id="{7E1C21C5-FBA6-4428-B6B2-5EB4800E3DBB}"/>
              </a:ext>
            </a:extLst>
          </p:cNvPr>
          <p:cNvSpPr/>
          <p:nvPr/>
        </p:nvSpPr>
        <p:spPr>
          <a:xfrm>
            <a:off x="7761402" y="2761871"/>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パソコン イラスト」の画像検索結果">
            <a:extLst>
              <a:ext uri="{FF2B5EF4-FFF2-40B4-BE49-F238E27FC236}">
                <a16:creationId xmlns:a16="http://schemas.microsoft.com/office/drawing/2014/main" id="{705C1FF4-7F63-413F-AE4B-B4A66DDBD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83" y="322054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E1CD4F6-5FA2-4427-B22F-EC0A1ACA8C01}"/>
              </a:ext>
            </a:extLst>
          </p:cNvPr>
          <p:cNvPicPr>
            <a:picLocks noChangeAspect="1"/>
          </p:cNvPicPr>
          <p:nvPr/>
        </p:nvPicPr>
        <p:blipFill>
          <a:blip r:embed="rId4"/>
          <a:stretch>
            <a:fillRect/>
          </a:stretch>
        </p:blipFill>
        <p:spPr>
          <a:xfrm>
            <a:off x="2090915" y="3538990"/>
            <a:ext cx="862627" cy="862627"/>
          </a:xfrm>
          <a:prstGeom prst="rect">
            <a:avLst/>
          </a:prstGeom>
        </p:spPr>
      </p:pic>
      <p:sp>
        <p:nvSpPr>
          <p:cNvPr id="12" name="矢印: 右 11">
            <a:extLst>
              <a:ext uri="{FF2B5EF4-FFF2-40B4-BE49-F238E27FC236}">
                <a16:creationId xmlns:a16="http://schemas.microsoft.com/office/drawing/2014/main" id="{DA380DA8-700F-4015-A3F5-8D7C9164C370}"/>
              </a:ext>
            </a:extLst>
          </p:cNvPr>
          <p:cNvSpPr/>
          <p:nvPr/>
        </p:nvSpPr>
        <p:spPr>
          <a:xfrm>
            <a:off x="4362450" y="3856999"/>
            <a:ext cx="3182397" cy="544617"/>
          </a:xfrm>
          <a:prstGeom prst="rightArrow">
            <a:avLst>
              <a:gd name="adj1" fmla="val 50000"/>
              <a:gd name="adj2" fmla="val 12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 13">
            <a:extLst>
              <a:ext uri="{FF2B5EF4-FFF2-40B4-BE49-F238E27FC236}">
                <a16:creationId xmlns:a16="http://schemas.microsoft.com/office/drawing/2014/main" id="{92534158-DCFE-4B14-A5F4-9040C556860B}"/>
              </a:ext>
            </a:extLst>
          </p:cNvPr>
          <p:cNvSpPr/>
          <p:nvPr/>
        </p:nvSpPr>
        <p:spPr>
          <a:xfrm>
            <a:off x="4362450" y="4439694"/>
            <a:ext cx="2949068" cy="544617"/>
          </a:xfrm>
          <a:prstGeom prst="leftArrow">
            <a:avLst>
              <a:gd name="adj1" fmla="val 50000"/>
              <a:gd name="adj2" fmla="val 109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A07295-5576-4008-871B-452DD3D47A4C}"/>
              </a:ext>
            </a:extLst>
          </p:cNvPr>
          <p:cNvSpPr txBox="1"/>
          <p:nvPr/>
        </p:nvSpPr>
        <p:spPr>
          <a:xfrm>
            <a:off x="4372724" y="3255146"/>
            <a:ext cx="2769280"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a:t>
            </a:r>
            <a:r>
              <a:rPr kumimoji="1" lang="en-US" altLang="ja-JP" sz="2400" dirty="0">
                <a:latin typeface="メイリオ" panose="020B0604030504040204" pitchFamily="50" charset="-128"/>
                <a:ea typeface="メイリオ" panose="020B0604030504040204" pitchFamily="50" charset="-128"/>
              </a:rPr>
              <a:t>(URL)</a:t>
            </a:r>
            <a:endParaRPr kumimoji="1" lang="ja-JP" altLang="en-US" sz="2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6D5CAE7-0EC7-4CB8-A7D4-0BF6A4C4B6C7}"/>
              </a:ext>
            </a:extLst>
          </p:cNvPr>
          <p:cNvSpPr txBox="1"/>
          <p:nvPr/>
        </p:nvSpPr>
        <p:spPr>
          <a:xfrm>
            <a:off x="4765293" y="4904018"/>
            <a:ext cx="3250925"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a:t>
            </a:r>
          </a:p>
        </p:txBody>
      </p:sp>
      <p:sp>
        <p:nvSpPr>
          <p:cNvPr id="19" name="テキスト ボックス 18">
            <a:extLst>
              <a:ext uri="{FF2B5EF4-FFF2-40B4-BE49-F238E27FC236}">
                <a16:creationId xmlns:a16="http://schemas.microsoft.com/office/drawing/2014/main" id="{009C2043-833B-4BC1-A90A-A9A74B54B800}"/>
              </a:ext>
            </a:extLst>
          </p:cNvPr>
          <p:cNvSpPr txBox="1"/>
          <p:nvPr/>
        </p:nvSpPr>
        <p:spPr>
          <a:xfrm>
            <a:off x="6596021" y="5325989"/>
            <a:ext cx="1091966" cy="1446550"/>
          </a:xfrm>
          <a:prstGeom prst="rect">
            <a:avLst/>
          </a:prstGeom>
          <a:noFill/>
        </p:spPr>
        <p:txBody>
          <a:bodyPr wrap="none" rtlCol="0">
            <a:spAutoFit/>
          </a:bodyPr>
          <a:lstStyle/>
          <a:p>
            <a:pPr algn="l"/>
            <a:r>
              <a:rPr kumimoji="1" lang="en-US" altLang="ja-JP" sz="8800" dirty="0">
                <a:solidFill>
                  <a:srgbClr val="FF0000"/>
                </a:solidFill>
                <a:latin typeface="メイリオ" panose="020B0604030504040204" pitchFamily="50" charset="-128"/>
                <a:ea typeface="メイリオ" panose="020B0604030504040204" pitchFamily="50" charset="-128"/>
              </a:rPr>
              <a:t>×</a:t>
            </a:r>
            <a:endParaRPr kumimoji="1" lang="ja-JP" altLang="en-US" sz="8800" dirty="0">
              <a:solidFill>
                <a:srgbClr val="FF0000"/>
              </a:solidFill>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274C595E-577E-4CFB-A697-7EC3E95284F3}"/>
              </a:ext>
            </a:extLst>
          </p:cNvPr>
          <p:cNvPicPr>
            <a:picLocks noChangeAspect="1"/>
          </p:cNvPicPr>
          <p:nvPr/>
        </p:nvPicPr>
        <p:blipFill>
          <a:blip r:embed="rId5"/>
          <a:stretch>
            <a:fillRect/>
          </a:stretch>
        </p:blipFill>
        <p:spPr>
          <a:xfrm>
            <a:off x="6027471" y="5205984"/>
            <a:ext cx="2143561" cy="1351093"/>
          </a:xfrm>
          <a:prstGeom prst="rect">
            <a:avLst/>
          </a:prstGeom>
        </p:spPr>
      </p:pic>
      <p:pic>
        <p:nvPicPr>
          <p:cNvPr id="21" name="図 20">
            <a:extLst>
              <a:ext uri="{FF2B5EF4-FFF2-40B4-BE49-F238E27FC236}">
                <a16:creationId xmlns:a16="http://schemas.microsoft.com/office/drawing/2014/main" id="{24FD736C-4D97-FED6-38CA-B6AA712765D3}"/>
              </a:ext>
            </a:extLst>
          </p:cNvPr>
          <p:cNvPicPr>
            <a:picLocks noChangeAspect="1"/>
          </p:cNvPicPr>
          <p:nvPr/>
        </p:nvPicPr>
        <p:blipFill>
          <a:blip r:embed="rId6"/>
          <a:stretch>
            <a:fillRect/>
          </a:stretch>
        </p:blipFill>
        <p:spPr>
          <a:xfrm>
            <a:off x="8073170" y="3825048"/>
            <a:ext cx="2053733" cy="1247928"/>
          </a:xfrm>
          <a:prstGeom prst="rect">
            <a:avLst/>
          </a:prstGeom>
        </p:spPr>
      </p:pic>
      <p:pic>
        <p:nvPicPr>
          <p:cNvPr id="23" name="図 22">
            <a:extLst>
              <a:ext uri="{FF2B5EF4-FFF2-40B4-BE49-F238E27FC236}">
                <a16:creationId xmlns:a16="http://schemas.microsoft.com/office/drawing/2014/main" id="{723311B2-24A0-E61B-64D6-83C499FBDB81}"/>
              </a:ext>
            </a:extLst>
          </p:cNvPr>
          <p:cNvPicPr>
            <a:picLocks noChangeAspect="1"/>
          </p:cNvPicPr>
          <p:nvPr/>
        </p:nvPicPr>
        <p:blipFill>
          <a:blip r:embed="rId5"/>
          <a:stretch>
            <a:fillRect/>
          </a:stretch>
        </p:blipFill>
        <p:spPr>
          <a:xfrm>
            <a:off x="2004221" y="3360909"/>
            <a:ext cx="2143561" cy="1351093"/>
          </a:xfrm>
          <a:prstGeom prst="rect">
            <a:avLst/>
          </a:prstGeom>
        </p:spPr>
      </p:pic>
    </p:spTree>
    <p:extLst>
      <p:ext uri="{BB962C8B-B14F-4D97-AF65-F5344CB8AC3E}">
        <p14:creationId xmlns:p14="http://schemas.microsoft.com/office/powerpoint/2010/main" val="334713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par>
                          <p:cTn id="20" fill="hold">
                            <p:stCondLst>
                              <p:cond delay="1000"/>
                            </p:stCondLst>
                            <p:childTnLst>
                              <p:par>
                                <p:cTn id="21" presetID="35" presetClass="path" presetSubtype="0" accel="50000" decel="50000" fill="hold" nodeType="afterEffect">
                                  <p:stCondLst>
                                    <p:cond delay="0"/>
                                  </p:stCondLst>
                                  <p:childTnLst>
                                    <p:animMotion origin="layout" path="M -1.66667E-6 2.59259E-6 L -0.33073 -0.00741 " pathEditMode="relative" rAng="0" ptsTypes="AA">
                                      <p:cBhvr>
                                        <p:cTn id="22" dur="2000" fill="hold"/>
                                        <p:tgtEl>
                                          <p:spTgt spid="20"/>
                                        </p:tgtEl>
                                        <p:attrNameLst>
                                          <p:attrName>ppt_x</p:attrName>
                                          <p:attrName>ppt_y</p:attrName>
                                        </p:attrNameLst>
                                      </p:cBhvr>
                                      <p:rCtr x="-16536" y="-370"/>
                                    </p:animMotion>
                                  </p:childTnLst>
                                </p:cTn>
                              </p:par>
                            </p:childTnLst>
                          </p:cTn>
                        </p:par>
                        <p:par>
                          <p:cTn id="23" fill="hold">
                            <p:stCondLst>
                              <p:cond delay="3000"/>
                            </p:stCondLst>
                            <p:childTnLst>
                              <p:par>
                                <p:cTn id="24" presetID="10" presetClass="exit" presetSubtype="0" fill="hold"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AC4C033-589D-4CE2-81E7-EAD9CE145BBB}"/>
              </a:ext>
            </a:extLst>
          </p:cNvPr>
          <p:cNvSpPr txBox="1"/>
          <p:nvPr/>
        </p:nvSpPr>
        <p:spPr>
          <a:xfrm>
            <a:off x="389548" y="310732"/>
            <a:ext cx="345639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ブラウザと</a:t>
            </a:r>
            <a:r>
              <a:rPr kumimoji="1" lang="en-US" altLang="ja-JP" sz="3200" b="1" dirty="0">
                <a:latin typeface="メイリオ" panose="020B0604030504040204" pitchFamily="50" charset="-128"/>
                <a:ea typeface="メイリオ" panose="020B0604030504040204" pitchFamily="50" charset="-128"/>
              </a:rPr>
              <a:t>HTML</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CCE17E1-CF1D-4E24-A4B2-824BFACB0ED0}"/>
              </a:ext>
            </a:extLst>
          </p:cNvPr>
          <p:cNvSpPr txBox="1"/>
          <p:nvPr/>
        </p:nvSpPr>
        <p:spPr>
          <a:xfrm>
            <a:off x="464902" y="1098529"/>
            <a:ext cx="1128233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ブラウザは、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レスポンスから受け取った</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を解釈して視覚的に演出する（レンダリング）</a:t>
            </a:r>
          </a:p>
        </p:txBody>
      </p:sp>
      <p:pic>
        <p:nvPicPr>
          <p:cNvPr id="4" name="Picture 2" descr="「パソコン イラスト」の画像検索結果">
            <a:extLst>
              <a:ext uri="{FF2B5EF4-FFF2-40B4-BE49-F238E27FC236}">
                <a16:creationId xmlns:a16="http://schemas.microsoft.com/office/drawing/2014/main" id="{89FDB106-4C0F-4A07-A266-D46BA2EA9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91" y="3230606"/>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B9EC6DB-8F1D-4E99-9EA7-EBC46BCEA140}"/>
              </a:ext>
            </a:extLst>
          </p:cNvPr>
          <p:cNvPicPr>
            <a:picLocks noChangeAspect="1"/>
          </p:cNvPicPr>
          <p:nvPr/>
        </p:nvPicPr>
        <p:blipFill>
          <a:blip r:embed="rId3"/>
          <a:stretch>
            <a:fillRect/>
          </a:stretch>
        </p:blipFill>
        <p:spPr>
          <a:xfrm>
            <a:off x="1953677" y="3538990"/>
            <a:ext cx="862627" cy="862627"/>
          </a:xfrm>
          <a:prstGeom prst="rect">
            <a:avLst/>
          </a:prstGeom>
        </p:spPr>
      </p:pic>
      <p:pic>
        <p:nvPicPr>
          <p:cNvPr id="8" name="図 7">
            <a:extLst>
              <a:ext uri="{FF2B5EF4-FFF2-40B4-BE49-F238E27FC236}">
                <a16:creationId xmlns:a16="http://schemas.microsoft.com/office/drawing/2014/main" id="{74E84250-4B1B-4BC0-9E12-FFE39622240E}"/>
              </a:ext>
            </a:extLst>
          </p:cNvPr>
          <p:cNvPicPr>
            <a:picLocks noChangeAspect="1"/>
          </p:cNvPicPr>
          <p:nvPr/>
        </p:nvPicPr>
        <p:blipFill>
          <a:blip r:embed="rId4"/>
          <a:stretch>
            <a:fillRect/>
          </a:stretch>
        </p:blipFill>
        <p:spPr>
          <a:xfrm>
            <a:off x="6790805" y="3388469"/>
            <a:ext cx="2383212" cy="1502146"/>
          </a:xfrm>
          <a:prstGeom prst="rect">
            <a:avLst/>
          </a:prstGeom>
        </p:spPr>
      </p:pic>
      <p:sp>
        <p:nvSpPr>
          <p:cNvPr id="9" name="矢印: 右 8">
            <a:extLst>
              <a:ext uri="{FF2B5EF4-FFF2-40B4-BE49-F238E27FC236}">
                <a16:creationId xmlns:a16="http://schemas.microsoft.com/office/drawing/2014/main" id="{D8648F8A-DD6D-46AC-B224-7E3FC2D7FDE1}"/>
              </a:ext>
            </a:extLst>
          </p:cNvPr>
          <p:cNvSpPr/>
          <p:nvPr/>
        </p:nvSpPr>
        <p:spPr>
          <a:xfrm flipH="1">
            <a:off x="4766995" y="3755267"/>
            <a:ext cx="1258545" cy="830997"/>
          </a:xfrm>
          <a:prstGeom prst="rightArrow">
            <a:avLst>
              <a:gd name="adj1" fmla="val 50000"/>
              <a:gd name="adj2" fmla="val 64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F1B9E638-C950-499D-B14F-3CF13F710ADA}"/>
              </a:ext>
            </a:extLst>
          </p:cNvPr>
          <p:cNvSpPr txBox="1"/>
          <p:nvPr/>
        </p:nvSpPr>
        <p:spPr>
          <a:xfrm>
            <a:off x="6089318" y="2509838"/>
            <a:ext cx="4069095"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サーバーから飛んでくるのはあくまで</a:t>
            </a:r>
            <a:r>
              <a:rPr kumimoji="1" lang="en-US" altLang="ja-JP" sz="2400" dirty="0">
                <a:latin typeface="メイリオ" panose="020B0604030504040204" pitchFamily="50" charset="-128"/>
                <a:ea typeface="メイリオ" panose="020B0604030504040204" pitchFamily="50" charset="-128"/>
              </a:rPr>
              <a:t>html</a:t>
            </a:r>
            <a:endParaRPr kumimoji="1" lang="ja-JP" altLang="en-US" sz="2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AF767569-D056-607A-C2F8-DA90B1DABF56}"/>
              </a:ext>
            </a:extLst>
          </p:cNvPr>
          <p:cNvPicPr>
            <a:picLocks noChangeAspect="1"/>
          </p:cNvPicPr>
          <p:nvPr/>
        </p:nvPicPr>
        <p:blipFill>
          <a:blip r:embed="rId5"/>
          <a:stretch>
            <a:fillRect/>
          </a:stretch>
        </p:blipFill>
        <p:spPr>
          <a:xfrm>
            <a:off x="1564848" y="3407323"/>
            <a:ext cx="2498104" cy="1548833"/>
          </a:xfrm>
          <a:prstGeom prst="rect">
            <a:avLst/>
          </a:prstGeom>
        </p:spPr>
      </p:pic>
    </p:spTree>
    <p:extLst>
      <p:ext uri="{BB962C8B-B14F-4D97-AF65-F5344CB8AC3E}">
        <p14:creationId xmlns:p14="http://schemas.microsoft.com/office/powerpoint/2010/main" val="38578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5859 0.00278 L -0.42683 0.00347 " pathEditMode="relative" rAng="0" ptsTypes="AA">
                                      <p:cBhvr>
                                        <p:cTn id="6" dur="2000" fill="hold"/>
                                        <p:tgtEl>
                                          <p:spTgt spid="8"/>
                                        </p:tgtEl>
                                        <p:attrNameLst>
                                          <p:attrName>ppt_x</p:attrName>
                                          <p:attrName>ppt_y</p:attrName>
                                        </p:attrNameLst>
                                      </p:cBhvr>
                                      <p:rCtr x="-24271"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A6F174-FB88-4530-A822-30662F5D7658}"/>
              </a:ext>
            </a:extLst>
          </p:cNvPr>
          <p:cNvSpPr txBox="1"/>
          <p:nvPr/>
        </p:nvSpPr>
        <p:spPr>
          <a:xfrm>
            <a:off x="480392" y="495399"/>
            <a:ext cx="4368504"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レスポンスまとめ</a:t>
            </a:r>
          </a:p>
        </p:txBody>
      </p:sp>
      <p:sp>
        <p:nvSpPr>
          <p:cNvPr id="3" name="テキスト ボックス 2">
            <a:extLst>
              <a:ext uri="{FF2B5EF4-FFF2-40B4-BE49-F238E27FC236}">
                <a16:creationId xmlns:a16="http://schemas.microsoft.com/office/drawing/2014/main" id="{4072C075-BE10-467C-B4CB-52123579BFC6}"/>
              </a:ext>
            </a:extLst>
          </p:cNvPr>
          <p:cNvSpPr txBox="1"/>
          <p:nvPr/>
        </p:nvSpPr>
        <p:spPr>
          <a:xfrm>
            <a:off x="698416" y="1345774"/>
            <a:ext cx="10462919" cy="1938992"/>
          </a:xfrm>
          <a:prstGeom prst="rect">
            <a:avLst/>
          </a:prstGeom>
          <a:noFill/>
        </p:spPr>
        <p:txBody>
          <a:bodyPr wrap="square" rtlCol="0">
            <a:spAutoFit/>
          </a:bodyPr>
          <a:lstStyle/>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リクエストを</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サーバーが受け付けて、必要なデータを返却することを</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レスポンスと言う</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返却するデータは</a:t>
            </a:r>
            <a:r>
              <a:rPr kumimoji="1" lang="en-US" altLang="ja-JP" sz="2400" dirty="0">
                <a:latin typeface="メイリオ" panose="020B0604030504040204" pitchFamily="50" charset="-128"/>
                <a:ea typeface="メイリオ" panose="020B0604030504040204" pitchFamily="50" charset="-128"/>
              </a:rPr>
              <a:t>html</a:t>
            </a: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ブラウザが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を受け取るとレンダリングする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846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F6B5-4A47-221D-F911-A544AE7BF6CB}"/>
            </a:ext>
          </a:extLst>
        </p:cNvPr>
        <p:cNvGrpSpPr/>
        <p:nvPr/>
      </p:nvGrpSpPr>
      <p:grpSpPr>
        <a:xfrm>
          <a:off x="0" y="0"/>
          <a:ext cx="0" cy="0"/>
          <a:chOff x="0" y="0"/>
          <a:chExt cx="0" cy="0"/>
        </a:xfrm>
      </p:grpSpPr>
      <p:pic>
        <p:nvPicPr>
          <p:cNvPr id="21" name="図 20">
            <a:extLst>
              <a:ext uri="{FF2B5EF4-FFF2-40B4-BE49-F238E27FC236}">
                <a16:creationId xmlns:a16="http://schemas.microsoft.com/office/drawing/2014/main" id="{767FAEA8-781A-7875-65A1-2EF13D031FB1}"/>
              </a:ext>
            </a:extLst>
          </p:cNvPr>
          <p:cNvPicPr>
            <a:picLocks noChangeAspect="1"/>
          </p:cNvPicPr>
          <p:nvPr/>
        </p:nvPicPr>
        <p:blipFill>
          <a:blip r:embed="rId2"/>
          <a:stretch>
            <a:fillRect/>
          </a:stretch>
        </p:blipFill>
        <p:spPr>
          <a:xfrm>
            <a:off x="7815535" y="2725116"/>
            <a:ext cx="903082" cy="1083698"/>
          </a:xfrm>
          <a:prstGeom prst="rect">
            <a:avLst/>
          </a:prstGeom>
        </p:spPr>
      </p:pic>
      <p:sp>
        <p:nvSpPr>
          <p:cNvPr id="3" name="テキスト ボックス 2">
            <a:extLst>
              <a:ext uri="{FF2B5EF4-FFF2-40B4-BE49-F238E27FC236}">
                <a16:creationId xmlns:a16="http://schemas.microsoft.com/office/drawing/2014/main" id="{E38A2293-0B0E-2A38-AE94-F85E0B7C6DF4}"/>
              </a:ext>
            </a:extLst>
          </p:cNvPr>
          <p:cNvSpPr txBox="1"/>
          <p:nvPr/>
        </p:nvSpPr>
        <p:spPr>
          <a:xfrm>
            <a:off x="3954970" y="2516396"/>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リクエスト</a:t>
            </a:r>
          </a:p>
        </p:txBody>
      </p:sp>
      <p:sp>
        <p:nvSpPr>
          <p:cNvPr id="9" name="フローチャート: 磁気ディスク 8">
            <a:extLst>
              <a:ext uri="{FF2B5EF4-FFF2-40B4-BE49-F238E27FC236}">
                <a16:creationId xmlns:a16="http://schemas.microsoft.com/office/drawing/2014/main" id="{EBC68A99-FA03-C9D8-5EE8-5B623561AEE1}"/>
              </a:ext>
            </a:extLst>
          </p:cNvPr>
          <p:cNvSpPr/>
          <p:nvPr/>
        </p:nvSpPr>
        <p:spPr>
          <a:xfrm>
            <a:off x="7467595" y="2074878"/>
            <a:ext cx="3789312" cy="3113334"/>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4634F4A-F436-9FE0-7F0C-E50AAA262F02}"/>
              </a:ext>
            </a:extLst>
          </p:cNvPr>
          <p:cNvSpPr txBox="1"/>
          <p:nvPr/>
        </p:nvSpPr>
        <p:spPr>
          <a:xfrm>
            <a:off x="4009317" y="4739718"/>
            <a:ext cx="5629275" cy="584775"/>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http</a:t>
            </a:r>
            <a:r>
              <a:rPr kumimoji="1" lang="ja-JP" altLang="en-US" sz="3200" dirty="0">
                <a:latin typeface="メイリオ" panose="020B0604030504040204" pitchFamily="50" charset="-128"/>
                <a:ea typeface="メイリオ" panose="020B0604030504040204" pitchFamily="50" charset="-128"/>
              </a:rPr>
              <a:t>レスポンス</a:t>
            </a:r>
          </a:p>
        </p:txBody>
      </p:sp>
      <p:sp>
        <p:nvSpPr>
          <p:cNvPr id="13" name="矢印: 右 12">
            <a:extLst>
              <a:ext uri="{FF2B5EF4-FFF2-40B4-BE49-F238E27FC236}">
                <a16:creationId xmlns:a16="http://schemas.microsoft.com/office/drawing/2014/main" id="{9BEA50BA-8EB0-359B-2385-8692461F38C0}"/>
              </a:ext>
            </a:extLst>
          </p:cNvPr>
          <p:cNvSpPr/>
          <p:nvPr/>
        </p:nvSpPr>
        <p:spPr>
          <a:xfrm>
            <a:off x="4246555" y="2976040"/>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4B404592-744B-1B5D-305D-79181AAD31D8}"/>
              </a:ext>
            </a:extLst>
          </p:cNvPr>
          <p:cNvSpPr/>
          <p:nvPr/>
        </p:nvSpPr>
        <p:spPr>
          <a:xfrm flipH="1">
            <a:off x="4263086" y="4081065"/>
            <a:ext cx="3111278" cy="599134"/>
          </a:xfrm>
          <a:prstGeom prst="rightArrow">
            <a:avLst>
              <a:gd name="adj1" fmla="val 50000"/>
              <a:gd name="adj2" fmla="val 107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742CCEE-4F4C-C34F-F5DA-CDDFAF4DF35C}"/>
              </a:ext>
            </a:extLst>
          </p:cNvPr>
          <p:cNvSpPr txBox="1"/>
          <p:nvPr/>
        </p:nvSpPr>
        <p:spPr>
          <a:xfrm>
            <a:off x="188857" y="172210"/>
            <a:ext cx="11393543" cy="584775"/>
          </a:xfrm>
          <a:prstGeom prst="rect">
            <a:avLst/>
          </a:prstGeom>
          <a:noFill/>
        </p:spPr>
        <p:txBody>
          <a:bodyPr wrap="square" rtlCol="0">
            <a:spAutoFit/>
          </a:bodyPr>
          <a:lstStyle/>
          <a:p>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はビッグデータの世界標準プロトコル</a:t>
            </a:r>
          </a:p>
        </p:txBody>
      </p:sp>
      <p:sp>
        <p:nvSpPr>
          <p:cNvPr id="16" name="テキスト ボックス 15">
            <a:extLst>
              <a:ext uri="{FF2B5EF4-FFF2-40B4-BE49-F238E27FC236}">
                <a16:creationId xmlns:a16="http://schemas.microsoft.com/office/drawing/2014/main" id="{FA54BF12-76E3-67AE-1289-BE16D197AC10}"/>
              </a:ext>
            </a:extLst>
          </p:cNvPr>
          <p:cNvSpPr txBox="1"/>
          <p:nvPr/>
        </p:nvSpPr>
        <p:spPr>
          <a:xfrm>
            <a:off x="188857" y="783220"/>
            <a:ext cx="1106805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実は</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ページに限らず、公的オープンデータ、</a:t>
            </a:r>
            <a:r>
              <a:rPr kumimoji="1" lang="en-US" altLang="ja-JP" sz="2400" dirty="0">
                <a:latin typeface="メイリオ" panose="020B0604030504040204" pitchFamily="50" charset="-128"/>
                <a:ea typeface="メイリオ" panose="020B0604030504040204" pitchFamily="50" charset="-128"/>
              </a:rPr>
              <a:t>x(twitter)</a:t>
            </a:r>
            <a:r>
              <a:rPr kumimoji="1" lang="ja-JP" altLang="en-US" sz="2400" dirty="0">
                <a:latin typeface="メイリオ" panose="020B0604030504040204" pitchFamily="50" charset="-128"/>
                <a:ea typeface="メイリオ" panose="020B0604030504040204" pitchFamily="50" charset="-128"/>
              </a:rPr>
              <a:t>を始めとしてネットワーク上のあらゆるビッグデータは</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によってやり取りする</a:t>
            </a:r>
          </a:p>
        </p:txBody>
      </p:sp>
      <p:pic>
        <p:nvPicPr>
          <p:cNvPr id="17" name="Picture 2" descr="「パソコン イラスト」の画像検索結果">
            <a:extLst>
              <a:ext uri="{FF2B5EF4-FFF2-40B4-BE49-F238E27FC236}">
                <a16:creationId xmlns:a16="http://schemas.microsoft.com/office/drawing/2014/main" id="{8BA5B41C-2F8D-E076-EA12-38FDAF978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7" y="2799323"/>
            <a:ext cx="3422024" cy="2008834"/>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3A63346-A496-15A5-8236-206D52B494E1}"/>
              </a:ext>
            </a:extLst>
          </p:cNvPr>
          <p:cNvPicPr>
            <a:picLocks noChangeAspect="1"/>
          </p:cNvPicPr>
          <p:nvPr/>
        </p:nvPicPr>
        <p:blipFill>
          <a:blip r:embed="rId4"/>
          <a:stretch>
            <a:fillRect/>
          </a:stretch>
        </p:blipFill>
        <p:spPr>
          <a:xfrm>
            <a:off x="1426633" y="3107707"/>
            <a:ext cx="862627" cy="862627"/>
          </a:xfrm>
          <a:prstGeom prst="rect">
            <a:avLst/>
          </a:prstGeom>
        </p:spPr>
      </p:pic>
      <p:pic>
        <p:nvPicPr>
          <p:cNvPr id="22" name="図 21">
            <a:extLst>
              <a:ext uri="{FF2B5EF4-FFF2-40B4-BE49-F238E27FC236}">
                <a16:creationId xmlns:a16="http://schemas.microsoft.com/office/drawing/2014/main" id="{C7AB17D8-D89C-1348-66AB-631B67D75C51}"/>
              </a:ext>
            </a:extLst>
          </p:cNvPr>
          <p:cNvPicPr>
            <a:picLocks noChangeAspect="1"/>
          </p:cNvPicPr>
          <p:nvPr/>
        </p:nvPicPr>
        <p:blipFill>
          <a:blip r:embed="rId5"/>
          <a:stretch>
            <a:fillRect/>
          </a:stretch>
        </p:blipFill>
        <p:spPr>
          <a:xfrm>
            <a:off x="9192894" y="3122364"/>
            <a:ext cx="1819047" cy="1035081"/>
          </a:xfrm>
          <a:prstGeom prst="rect">
            <a:avLst/>
          </a:prstGeom>
        </p:spPr>
      </p:pic>
      <p:pic>
        <p:nvPicPr>
          <p:cNvPr id="24" name="図 23">
            <a:extLst>
              <a:ext uri="{FF2B5EF4-FFF2-40B4-BE49-F238E27FC236}">
                <a16:creationId xmlns:a16="http://schemas.microsoft.com/office/drawing/2014/main" id="{81E8CB2F-73B7-64D8-9497-3D358B124F18}"/>
              </a:ext>
            </a:extLst>
          </p:cNvPr>
          <p:cNvPicPr>
            <a:picLocks noChangeAspect="1"/>
          </p:cNvPicPr>
          <p:nvPr/>
        </p:nvPicPr>
        <p:blipFill>
          <a:blip r:embed="rId6"/>
          <a:stretch>
            <a:fillRect/>
          </a:stretch>
        </p:blipFill>
        <p:spPr>
          <a:xfrm>
            <a:off x="7815535" y="4089009"/>
            <a:ext cx="1938943" cy="940408"/>
          </a:xfrm>
          <a:prstGeom prst="rect">
            <a:avLst/>
          </a:prstGeom>
        </p:spPr>
      </p:pic>
      <p:sp>
        <p:nvSpPr>
          <p:cNvPr id="25" name="テキスト ボックス 24">
            <a:extLst>
              <a:ext uri="{FF2B5EF4-FFF2-40B4-BE49-F238E27FC236}">
                <a16:creationId xmlns:a16="http://schemas.microsoft.com/office/drawing/2014/main" id="{64AD35E0-7DAD-9866-519A-A310954E3D85}"/>
              </a:ext>
            </a:extLst>
          </p:cNvPr>
          <p:cNvSpPr txBox="1"/>
          <p:nvPr/>
        </p:nvSpPr>
        <p:spPr>
          <a:xfrm>
            <a:off x="1170879" y="5639131"/>
            <a:ext cx="984106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講義の後半で</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ページ以外のビッグデータを収集するプログラミングも紹介します。</a:t>
            </a:r>
          </a:p>
        </p:txBody>
      </p:sp>
    </p:spTree>
    <p:extLst>
      <p:ext uri="{BB962C8B-B14F-4D97-AF65-F5344CB8AC3E}">
        <p14:creationId xmlns:p14="http://schemas.microsoft.com/office/powerpoint/2010/main" val="375264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A9D4516-5F66-40E6-9F61-EBF8B16C4570}"/>
              </a:ext>
            </a:extLst>
          </p:cNvPr>
          <p:cNvSpPr txBox="1"/>
          <p:nvPr/>
        </p:nvSpPr>
        <p:spPr>
          <a:xfrm>
            <a:off x="674619" y="2403782"/>
            <a:ext cx="8659881" cy="1200329"/>
          </a:xfrm>
          <a:prstGeom prst="rect">
            <a:avLst/>
          </a:prstGeom>
          <a:noFill/>
        </p:spPr>
        <p:txBody>
          <a:bodyPr wrap="square" rtlCol="0">
            <a:spAutoFit/>
          </a:bodyPr>
          <a:lstStyle/>
          <a:p>
            <a:pPr algn="l"/>
            <a:r>
              <a:rPr kumimoji="1" lang="ja-JP" altLang="en-US" sz="4400" dirty="0">
                <a:latin typeface="メイリオ" panose="020B0604030504040204" pitchFamily="50" charset="-128"/>
                <a:ea typeface="メイリオ" panose="020B0604030504040204" pitchFamily="50" charset="-128"/>
              </a:rPr>
              <a:t>クローラープログラミング</a:t>
            </a:r>
            <a:endParaRPr kumimoji="1" lang="en-US" altLang="ja-JP" sz="44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ブラウザを使わずに</a:t>
            </a:r>
            <a:r>
              <a:rPr kumimoji="1" lang="en-US" altLang="ja-JP" sz="2800" dirty="0">
                <a:latin typeface="メイリオ" panose="020B0604030504040204" pitchFamily="50" charset="-128"/>
                <a:ea typeface="メイリオ" panose="020B0604030504040204" pitchFamily="50" charset="-128"/>
              </a:rPr>
              <a:t>web</a:t>
            </a:r>
            <a:r>
              <a:rPr kumimoji="1" lang="ja-JP" altLang="en-US" sz="2800" dirty="0">
                <a:latin typeface="メイリオ" panose="020B0604030504040204" pitchFamily="50" charset="-128"/>
                <a:ea typeface="メイリオ" panose="020B0604030504040204" pitchFamily="50" charset="-128"/>
              </a:rPr>
              <a:t>サイトのデータを収集する</a:t>
            </a:r>
          </a:p>
        </p:txBody>
      </p:sp>
    </p:spTree>
    <p:extLst>
      <p:ext uri="{BB962C8B-B14F-4D97-AF65-F5344CB8AC3E}">
        <p14:creationId xmlns:p14="http://schemas.microsoft.com/office/powerpoint/2010/main" val="340822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582ABE6-F8D1-5182-B86B-0A7A4906BE13}"/>
              </a:ext>
            </a:extLst>
          </p:cNvPr>
          <p:cNvSpPr txBox="1"/>
          <p:nvPr/>
        </p:nvSpPr>
        <p:spPr>
          <a:xfrm>
            <a:off x="733425" y="466725"/>
            <a:ext cx="892962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Common</a:t>
            </a:r>
            <a:r>
              <a:rPr kumimoji="1" lang="ja-JP" altLang="en-US" sz="3200" dirty="0">
                <a:latin typeface="メイリオ" panose="020B0604030504040204" pitchFamily="50" charset="-128"/>
                <a:ea typeface="メイリオ" panose="020B0604030504040204" pitchFamily="50" charset="-128"/>
              </a:rPr>
              <a:t> </a:t>
            </a:r>
            <a:r>
              <a:rPr kumimoji="1" lang="en-US" altLang="ja-JP" sz="3200" dirty="0">
                <a:latin typeface="メイリオ" panose="020B0604030504040204" pitchFamily="50" charset="-128"/>
                <a:ea typeface="メイリオ" panose="020B0604030504040204" pitchFamily="50" charset="-128"/>
              </a:rPr>
              <a:t>crawl</a:t>
            </a:r>
            <a:r>
              <a:rPr kumimoji="1" lang="ja-JP" altLang="en-US" sz="3200" dirty="0">
                <a:latin typeface="メイリオ" panose="020B0604030504040204" pitchFamily="50" charset="-128"/>
                <a:ea typeface="メイリオ" panose="020B0604030504040204" pitchFamily="50" charset="-128"/>
              </a:rPr>
              <a:t>が提供する日本語大規模データ</a:t>
            </a:r>
          </a:p>
        </p:txBody>
      </p:sp>
      <p:sp>
        <p:nvSpPr>
          <p:cNvPr id="7" name="テキスト ボックス 6">
            <a:extLst>
              <a:ext uri="{FF2B5EF4-FFF2-40B4-BE49-F238E27FC236}">
                <a16:creationId xmlns:a16="http://schemas.microsoft.com/office/drawing/2014/main" id="{DEDE2CB3-C4BE-346F-37DD-2B2EF6588081}"/>
              </a:ext>
            </a:extLst>
          </p:cNvPr>
          <p:cNvSpPr txBox="1"/>
          <p:nvPr/>
        </p:nvSpPr>
        <p:spPr>
          <a:xfrm>
            <a:off x="895350" y="1988300"/>
            <a:ext cx="10425353" cy="1754326"/>
          </a:xfrm>
          <a:prstGeom prst="rect">
            <a:avLst/>
          </a:prstGeom>
          <a:noFill/>
        </p:spPr>
        <p:txBody>
          <a:bodyPr wrap="square" rtlCol="0">
            <a:spAutoFit/>
          </a:bodyPr>
          <a:lstStyle/>
          <a:p>
            <a:pPr algn="l"/>
            <a:r>
              <a:rPr kumimoji="1" lang="en-US" altLang="ja-JP" dirty="0">
                <a:latin typeface="メイリオ" panose="020B0604030504040204" pitchFamily="50" charset="-128"/>
                <a:ea typeface="メイリオ" panose="020B0604030504040204" pitchFamily="50" charset="-128"/>
              </a:rPr>
              <a:t>https://tma15.github.io/blog/2023/01/08/%E8%87%AA%E7%84%B6%E8%A8%80%E8%AA%9E%E5%87%A6%E7%90%86%E3%83%95%E3%83%AA%E3%83%BC%E3%81%A7%E4%BD%BF%E3%81%88%E3%82%8B%E5%A4%A7%E8%A6%8F%E6%A8%A1%E3%81%AA%E6%97%A5%E6%9C%AC%E8%AA%9E%E3%83%86%E3%82%AD%E3%82%B9%E3%83%88%E3%82%B3%E3%83%BC%E3%83%91%E3%82%B9/</a:t>
            </a:r>
          </a:p>
          <a:p>
            <a:pPr algn="l"/>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37BE68D-DB0A-D09E-CDD5-C082669E99A9}"/>
              </a:ext>
            </a:extLst>
          </p:cNvPr>
          <p:cNvSpPr txBox="1"/>
          <p:nvPr/>
        </p:nvSpPr>
        <p:spPr>
          <a:xfrm>
            <a:off x="895350" y="1438275"/>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無料で使えるらしい</a:t>
            </a:r>
          </a:p>
        </p:txBody>
      </p:sp>
    </p:spTree>
    <p:extLst>
      <p:ext uri="{BB962C8B-B14F-4D97-AF65-F5344CB8AC3E}">
        <p14:creationId xmlns:p14="http://schemas.microsoft.com/office/powerpoint/2010/main" val="3002827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4160FFF-2599-4F24-8CC1-4F957138B6D8}"/>
              </a:ext>
            </a:extLst>
          </p:cNvPr>
          <p:cNvSpPr txBox="1"/>
          <p:nvPr/>
        </p:nvSpPr>
        <p:spPr>
          <a:xfrm>
            <a:off x="419101" y="435799"/>
            <a:ext cx="9515475"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プログラムから</a:t>
            </a: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サイトに</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でアクセスする</a:t>
            </a:r>
          </a:p>
        </p:txBody>
      </p:sp>
      <p:sp>
        <p:nvSpPr>
          <p:cNvPr id="4" name="テキスト ボックス 3">
            <a:extLst>
              <a:ext uri="{FF2B5EF4-FFF2-40B4-BE49-F238E27FC236}">
                <a16:creationId xmlns:a16="http://schemas.microsoft.com/office/drawing/2014/main" id="{A28333DE-72AB-4D09-B9A3-A05DD73931A5}"/>
              </a:ext>
            </a:extLst>
          </p:cNvPr>
          <p:cNvSpPr txBox="1"/>
          <p:nvPr/>
        </p:nvSpPr>
        <p:spPr>
          <a:xfrm>
            <a:off x="857250" y="3144649"/>
            <a:ext cx="7124700"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response = </a:t>
            </a:r>
            <a:r>
              <a:rPr kumimoji="1" lang="en-US" altLang="ja-JP" sz="2400" b="1" dirty="0" err="1">
                <a:latin typeface="メイリオ" panose="020B0604030504040204" pitchFamily="50" charset="-128"/>
                <a:ea typeface="メイリオ" panose="020B0604030504040204" pitchFamily="50" charset="-128"/>
              </a:rPr>
              <a:t>urllib.request.urlopen</a:t>
            </a:r>
            <a:r>
              <a:rPr kumimoji="1" lang="en-US" altLang="ja-JP" sz="2400" b="1" dirty="0">
                <a:latin typeface="メイリオ" panose="020B0604030504040204" pitchFamily="50" charset="-128"/>
                <a:ea typeface="メイリオ" panose="020B0604030504040204" pitchFamily="50" charset="-128"/>
              </a:rPr>
              <a:t>(‘URL’)</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7BACC27-8379-45E5-AA9E-615533D64883}"/>
              </a:ext>
            </a:extLst>
          </p:cNvPr>
          <p:cNvSpPr txBox="1"/>
          <p:nvPr/>
        </p:nvSpPr>
        <p:spPr>
          <a:xfrm>
            <a:off x="685800" y="2544573"/>
            <a:ext cx="5687776" cy="1569660"/>
          </a:xfrm>
          <a:prstGeom prst="rect">
            <a:avLst/>
          </a:prstGeom>
          <a:noFill/>
        </p:spPr>
        <p:txBody>
          <a:bodyPr wrap="none" rtlCol="0">
            <a:spAutoFit/>
          </a:bodyPr>
          <a:lstStyle/>
          <a:p>
            <a:pPr algn="l"/>
            <a:r>
              <a:rPr kumimoji="1" lang="ja-JP" altLang="en-US" sz="2400" b="1" u="sng" dirty="0">
                <a:latin typeface="メイリオ" panose="020B0604030504040204" pitchFamily="50" charset="-128"/>
                <a:ea typeface="メイリオ" panose="020B0604030504040204" pitchFamily="50" charset="-128"/>
              </a:rPr>
              <a:t>この</a:t>
            </a:r>
            <a:r>
              <a:rPr kumimoji="1" lang="en-US" altLang="ja-JP" sz="2400" b="1" u="sng" dirty="0">
                <a:latin typeface="メイリオ" panose="020B0604030504040204" pitchFamily="50" charset="-128"/>
                <a:ea typeface="メイリオ" panose="020B0604030504040204" pitchFamily="50" charset="-128"/>
              </a:rPr>
              <a:t>1</a:t>
            </a:r>
            <a:r>
              <a:rPr kumimoji="1" lang="ja-JP" altLang="en-US" sz="2400" b="1" u="sng" dirty="0">
                <a:latin typeface="メイリオ" panose="020B0604030504040204" pitchFamily="50" charset="-128"/>
                <a:ea typeface="メイリオ" panose="020B0604030504040204" pitchFamily="50" charset="-128"/>
              </a:rPr>
              <a:t>行で</a:t>
            </a:r>
            <a:r>
              <a:rPr kumimoji="1" lang="en-US" altLang="ja-JP" sz="2400" b="1" u="sng" dirty="0">
                <a:latin typeface="メイリオ" panose="020B0604030504040204" pitchFamily="50" charset="-128"/>
                <a:ea typeface="メイリオ" panose="020B0604030504040204" pitchFamily="50" charset="-128"/>
              </a:rPr>
              <a:t>http</a:t>
            </a:r>
            <a:r>
              <a:rPr kumimoji="1" lang="ja-JP" altLang="en-US" sz="2400" b="1" u="sng" dirty="0">
                <a:latin typeface="メイリオ" panose="020B0604030504040204" pitchFamily="50" charset="-128"/>
                <a:ea typeface="メイリオ" panose="020B0604030504040204" pitchFamily="50" charset="-128"/>
              </a:rPr>
              <a:t>リクエスト・レスポンス</a:t>
            </a:r>
            <a:endParaRPr kumimoji="1" lang="en-US" altLang="ja-JP" sz="2400" b="1" u="sng"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9" name="テキスト ボックス 8">
            <a:extLst>
              <a:ext uri="{FF2B5EF4-FFF2-40B4-BE49-F238E27FC236}">
                <a16:creationId xmlns:a16="http://schemas.microsoft.com/office/drawing/2014/main" id="{FE6B8FFA-F4A4-A358-2ED1-69D6F7B88548}"/>
              </a:ext>
            </a:extLst>
          </p:cNvPr>
          <p:cNvSpPr txBox="1"/>
          <p:nvPr/>
        </p:nvSpPr>
        <p:spPr>
          <a:xfrm>
            <a:off x="495300" y="1459408"/>
            <a:ext cx="11206209"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2"/>
              </a:rPr>
              <a:t>https://github.com/ueharaLab/bigdata3_crawler/blob/master/simple_crawler/simple_crawler.md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A2926A7C-8308-2EA8-A16A-890D0DFD095A}"/>
              </a:ext>
            </a:extLst>
          </p:cNvPr>
          <p:cNvSpPr txBox="1"/>
          <p:nvPr/>
        </p:nvSpPr>
        <p:spPr>
          <a:xfrm>
            <a:off x="495300" y="1058848"/>
            <a:ext cx="510909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解説を読んでプログラムを実行する</a:t>
            </a:r>
          </a:p>
        </p:txBody>
      </p:sp>
      <p:sp>
        <p:nvSpPr>
          <p:cNvPr id="11" name="テキスト ボックス 10">
            <a:extLst>
              <a:ext uri="{FF2B5EF4-FFF2-40B4-BE49-F238E27FC236}">
                <a16:creationId xmlns:a16="http://schemas.microsoft.com/office/drawing/2014/main" id="{02081B54-251D-6FB0-A148-AD7D29CEA34B}"/>
              </a:ext>
            </a:extLst>
          </p:cNvPr>
          <p:cNvSpPr txBox="1"/>
          <p:nvPr/>
        </p:nvSpPr>
        <p:spPr>
          <a:xfrm>
            <a:off x="3333750" y="4024933"/>
            <a:ext cx="571502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確かに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でページリクエストしている</a:t>
            </a:r>
          </a:p>
        </p:txBody>
      </p:sp>
      <p:sp>
        <p:nvSpPr>
          <p:cNvPr id="12" name="左中かっこ 11">
            <a:extLst>
              <a:ext uri="{FF2B5EF4-FFF2-40B4-BE49-F238E27FC236}">
                <a16:creationId xmlns:a16="http://schemas.microsoft.com/office/drawing/2014/main" id="{88B9FC31-34E9-5617-32DC-2EEC38B6D270}"/>
              </a:ext>
            </a:extLst>
          </p:cNvPr>
          <p:cNvSpPr/>
          <p:nvPr/>
        </p:nvSpPr>
        <p:spPr>
          <a:xfrm rot="16200000">
            <a:off x="5442850" y="1958002"/>
            <a:ext cx="418619" cy="36689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00239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F3B9A84-3260-435A-8BCF-1D0D628D3283}"/>
              </a:ext>
            </a:extLst>
          </p:cNvPr>
          <p:cNvSpPr txBox="1"/>
          <p:nvPr/>
        </p:nvSpPr>
        <p:spPr>
          <a:xfrm>
            <a:off x="429682" y="339757"/>
            <a:ext cx="3877985"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クローラー応用演習</a:t>
            </a:r>
          </a:p>
        </p:txBody>
      </p:sp>
      <p:sp>
        <p:nvSpPr>
          <p:cNvPr id="3" name="テキスト ボックス 2">
            <a:extLst>
              <a:ext uri="{FF2B5EF4-FFF2-40B4-BE49-F238E27FC236}">
                <a16:creationId xmlns:a16="http://schemas.microsoft.com/office/drawing/2014/main" id="{CA26D2CF-6361-484E-AAC4-92EBBCC8125F}"/>
              </a:ext>
            </a:extLst>
          </p:cNvPr>
          <p:cNvSpPr txBox="1"/>
          <p:nvPr/>
        </p:nvSpPr>
        <p:spPr>
          <a:xfrm>
            <a:off x="549356" y="1039530"/>
            <a:ext cx="1075001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食べログのトップページを取得するクローラーを作成してください。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その他、いろいろな</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ページを取得するクローラーを動かしてください。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096E691-334F-D3A9-FEAE-134B6F133420}"/>
              </a:ext>
            </a:extLst>
          </p:cNvPr>
          <p:cNvPicPr>
            <a:picLocks noChangeAspect="1"/>
          </p:cNvPicPr>
          <p:nvPr/>
        </p:nvPicPr>
        <p:blipFill>
          <a:blip r:embed="rId2"/>
          <a:stretch>
            <a:fillRect/>
          </a:stretch>
        </p:blipFill>
        <p:spPr>
          <a:xfrm>
            <a:off x="0" y="2593803"/>
            <a:ext cx="12192000" cy="4264197"/>
          </a:xfrm>
          <a:prstGeom prst="rect">
            <a:avLst/>
          </a:prstGeom>
        </p:spPr>
      </p:pic>
    </p:spTree>
    <p:extLst>
      <p:ext uri="{BB962C8B-B14F-4D97-AF65-F5344CB8AC3E}">
        <p14:creationId xmlns:p14="http://schemas.microsoft.com/office/powerpoint/2010/main" val="3977850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8A0297-8143-BA4B-8C5E-736620C32BBC}"/>
              </a:ext>
            </a:extLst>
          </p:cNvPr>
          <p:cNvSpPr txBox="1"/>
          <p:nvPr/>
        </p:nvSpPr>
        <p:spPr>
          <a:xfrm>
            <a:off x="428626" y="333375"/>
            <a:ext cx="756008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検索キーワードを含む</a:t>
            </a:r>
            <a:r>
              <a:rPr kumimoji="1" lang="en-US" altLang="ja-JP" sz="3200" dirty="0">
                <a:latin typeface="メイリオ" panose="020B0604030504040204" pitchFamily="50" charset="-128"/>
                <a:ea typeface="メイリオ" panose="020B0604030504040204" pitchFamily="50" charset="-128"/>
              </a:rPr>
              <a:t>URL</a:t>
            </a:r>
            <a:r>
              <a:rPr kumimoji="1" lang="ja-JP" altLang="en-US" sz="3200" dirty="0">
                <a:latin typeface="メイリオ" panose="020B0604030504040204" pitchFamily="50" charset="-128"/>
                <a:ea typeface="メイリオ" panose="020B0604030504040204" pitchFamily="50" charset="-128"/>
              </a:rPr>
              <a:t>を試してみる</a:t>
            </a:r>
          </a:p>
        </p:txBody>
      </p:sp>
      <p:pic>
        <p:nvPicPr>
          <p:cNvPr id="4" name="図 3">
            <a:extLst>
              <a:ext uri="{FF2B5EF4-FFF2-40B4-BE49-F238E27FC236}">
                <a16:creationId xmlns:a16="http://schemas.microsoft.com/office/drawing/2014/main" id="{F0D24CCA-88BF-F5C7-8660-6617E2188717}"/>
              </a:ext>
            </a:extLst>
          </p:cNvPr>
          <p:cNvPicPr>
            <a:picLocks noChangeAspect="1"/>
          </p:cNvPicPr>
          <p:nvPr/>
        </p:nvPicPr>
        <p:blipFill>
          <a:blip r:embed="rId2"/>
          <a:stretch>
            <a:fillRect/>
          </a:stretch>
        </p:blipFill>
        <p:spPr>
          <a:xfrm>
            <a:off x="428626" y="2034985"/>
            <a:ext cx="10983869" cy="1903393"/>
          </a:xfrm>
          <a:prstGeom prst="rect">
            <a:avLst/>
          </a:prstGeom>
        </p:spPr>
      </p:pic>
      <p:sp>
        <p:nvSpPr>
          <p:cNvPr id="5" name="テキスト ボックス 4">
            <a:extLst>
              <a:ext uri="{FF2B5EF4-FFF2-40B4-BE49-F238E27FC236}">
                <a16:creationId xmlns:a16="http://schemas.microsoft.com/office/drawing/2014/main" id="{AC7CA36C-F4E9-6289-E91B-EA9F99DA09F6}"/>
              </a:ext>
            </a:extLst>
          </p:cNvPr>
          <p:cNvSpPr txBox="1"/>
          <p:nvPr/>
        </p:nvSpPr>
        <p:spPr>
          <a:xfrm>
            <a:off x="428626" y="1099125"/>
            <a:ext cx="1082040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食べログトップページに２つめの検索窓に料理のキーワードを入力（例えば</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うどん</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C1F60C1-5913-7D22-7C48-5C6420AA37B1}"/>
              </a:ext>
            </a:extLst>
          </p:cNvPr>
          <p:cNvSpPr txBox="1"/>
          <p:nvPr/>
        </p:nvSpPr>
        <p:spPr>
          <a:xfrm>
            <a:off x="428625" y="4536667"/>
            <a:ext cx="1098386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うどん屋の一覧が表示される。一覧ページをスクロールダウンして以下ページ番号２をクリック（おまじないだと思って）</a:t>
            </a:r>
          </a:p>
        </p:txBody>
      </p:sp>
      <p:pic>
        <p:nvPicPr>
          <p:cNvPr id="7" name="図 6">
            <a:extLst>
              <a:ext uri="{FF2B5EF4-FFF2-40B4-BE49-F238E27FC236}">
                <a16:creationId xmlns:a16="http://schemas.microsoft.com/office/drawing/2014/main" id="{38CD3D4C-9AD6-321E-6A0A-C0ACA4F30FF5}"/>
              </a:ext>
            </a:extLst>
          </p:cNvPr>
          <p:cNvPicPr>
            <a:picLocks noChangeAspect="1"/>
          </p:cNvPicPr>
          <p:nvPr/>
        </p:nvPicPr>
        <p:blipFill>
          <a:blip r:embed="rId3"/>
          <a:stretch>
            <a:fillRect/>
          </a:stretch>
        </p:blipFill>
        <p:spPr>
          <a:xfrm>
            <a:off x="428626" y="5367664"/>
            <a:ext cx="9557504" cy="1156961"/>
          </a:xfrm>
          <a:prstGeom prst="rect">
            <a:avLst/>
          </a:prstGeom>
        </p:spPr>
      </p:pic>
      <p:sp>
        <p:nvSpPr>
          <p:cNvPr id="8" name="矢印: 下 7">
            <a:extLst>
              <a:ext uri="{FF2B5EF4-FFF2-40B4-BE49-F238E27FC236}">
                <a16:creationId xmlns:a16="http://schemas.microsoft.com/office/drawing/2014/main" id="{BBC348D8-240E-F1EC-6355-AC9689FA5DEA}"/>
              </a:ext>
            </a:extLst>
          </p:cNvPr>
          <p:cNvSpPr/>
          <p:nvPr/>
        </p:nvSpPr>
        <p:spPr>
          <a:xfrm>
            <a:off x="5133975" y="4043241"/>
            <a:ext cx="1438275" cy="385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0121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821D6F-BF1C-8CC5-5420-62B5D60E0E24}"/>
              </a:ext>
            </a:extLst>
          </p:cNvPr>
          <p:cNvPicPr>
            <a:picLocks noChangeAspect="1"/>
          </p:cNvPicPr>
          <p:nvPr/>
        </p:nvPicPr>
        <p:blipFill>
          <a:blip r:embed="rId2"/>
          <a:stretch>
            <a:fillRect/>
          </a:stretch>
        </p:blipFill>
        <p:spPr>
          <a:xfrm>
            <a:off x="702515" y="1271759"/>
            <a:ext cx="8132554" cy="2223916"/>
          </a:xfrm>
          <a:prstGeom prst="rect">
            <a:avLst/>
          </a:prstGeom>
        </p:spPr>
      </p:pic>
      <p:sp>
        <p:nvSpPr>
          <p:cNvPr id="4" name="テキスト ボックス 3">
            <a:extLst>
              <a:ext uri="{FF2B5EF4-FFF2-40B4-BE49-F238E27FC236}">
                <a16:creationId xmlns:a16="http://schemas.microsoft.com/office/drawing/2014/main" id="{75A494F2-7F93-E119-0275-962044A642D0}"/>
              </a:ext>
            </a:extLst>
          </p:cNvPr>
          <p:cNvSpPr txBox="1"/>
          <p:nvPr/>
        </p:nvSpPr>
        <p:spPr>
          <a:xfrm>
            <a:off x="702515" y="523875"/>
            <a:ext cx="52597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ボックスに‘うどん</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と表示される</a:t>
            </a:r>
          </a:p>
        </p:txBody>
      </p:sp>
      <p:sp>
        <p:nvSpPr>
          <p:cNvPr id="6" name="楕円 5">
            <a:extLst>
              <a:ext uri="{FF2B5EF4-FFF2-40B4-BE49-F238E27FC236}">
                <a16:creationId xmlns:a16="http://schemas.microsoft.com/office/drawing/2014/main" id="{4EE9FC9A-BEE2-AADA-E811-20AF7A6917CA}"/>
              </a:ext>
            </a:extLst>
          </p:cNvPr>
          <p:cNvSpPr/>
          <p:nvPr/>
        </p:nvSpPr>
        <p:spPr>
          <a:xfrm>
            <a:off x="5219700" y="1371600"/>
            <a:ext cx="742588" cy="5524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83BB8D4-D427-1A2C-5F26-210F1C89224E}"/>
              </a:ext>
            </a:extLst>
          </p:cNvPr>
          <p:cNvSpPr txBox="1"/>
          <p:nvPr/>
        </p:nvSpPr>
        <p:spPr>
          <a:xfrm>
            <a:off x="581084" y="4025801"/>
            <a:ext cx="11025519" cy="144655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この</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をクローラープログラムの該当箇所からリクエストしたら、うどん屋一覧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ページ目が取得できるか？</a:t>
            </a:r>
            <a:endParaRPr kumimoji="1" lang="en-US" altLang="ja-JP" sz="1600" dirty="0">
              <a:latin typeface="メイリオ" panose="020B0604030504040204" pitchFamily="50" charset="-128"/>
              <a:ea typeface="メイリオ" panose="020B0604030504040204" pitchFamily="50" charset="-128"/>
            </a:endParaRPr>
          </a:p>
          <a:p>
            <a:pPr algn="l"/>
            <a:r>
              <a:rPr kumimoji="1" lang="en-US" altLang="ja-JP" sz="1600" dirty="0">
                <a:latin typeface="メイリオ" panose="020B0604030504040204" pitchFamily="50" charset="-128"/>
                <a:ea typeface="メイリオ" panose="020B0604030504040204" pitchFamily="50" charset="-128"/>
                <a:hlinkClick r:id="rId3"/>
              </a:rPr>
              <a:t>https://github.com/ueharaLab/bigdata3_crawler/blob/master/keyword_crawler/keyword_crawler.md</a:t>
            </a:r>
            <a:endParaRPr kumimoji="1" lang="en-US" altLang="ja-JP" sz="16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から実行してください。</a:t>
            </a:r>
          </a:p>
        </p:txBody>
      </p:sp>
      <p:sp>
        <p:nvSpPr>
          <p:cNvPr id="8" name="テキスト ボックス 7">
            <a:extLst>
              <a:ext uri="{FF2B5EF4-FFF2-40B4-BE49-F238E27FC236}">
                <a16:creationId xmlns:a16="http://schemas.microsoft.com/office/drawing/2014/main" id="{83DC3B7D-C28C-96C7-A8EE-C8DC5DB23733}"/>
              </a:ext>
            </a:extLst>
          </p:cNvPr>
          <p:cNvSpPr txBox="1"/>
          <p:nvPr/>
        </p:nvSpPr>
        <p:spPr>
          <a:xfrm>
            <a:off x="581084" y="3458796"/>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演習</a:t>
            </a:r>
          </a:p>
        </p:txBody>
      </p:sp>
      <p:sp>
        <p:nvSpPr>
          <p:cNvPr id="9" name="テキスト ボックス 8">
            <a:extLst>
              <a:ext uri="{FF2B5EF4-FFF2-40B4-BE49-F238E27FC236}">
                <a16:creationId xmlns:a16="http://schemas.microsoft.com/office/drawing/2014/main" id="{463C68D9-5852-1D23-1FE4-6D33D3EE5F70}"/>
              </a:ext>
            </a:extLst>
          </p:cNvPr>
          <p:cNvSpPr txBox="1"/>
          <p:nvPr/>
        </p:nvSpPr>
        <p:spPr>
          <a:xfrm>
            <a:off x="581084" y="5682712"/>
            <a:ext cx="11025519"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4"/>
              </a:rPr>
              <a:t>https://tabelog.com/rstLst/RC0123/2/?sk=</a:t>
            </a:r>
            <a:r>
              <a:rPr kumimoji="1" lang="ja-JP" altLang="en-US" sz="2000" dirty="0">
                <a:latin typeface="メイリオ" panose="020B0604030504040204" pitchFamily="50" charset="-128"/>
                <a:ea typeface="メイリオ" panose="020B0604030504040204" pitchFamily="50" charset="-128"/>
              </a:rPr>
              <a:t>うどん</a:t>
            </a:r>
            <a:r>
              <a:rPr kumimoji="1" lang="en-US" altLang="ja-JP" sz="2000" dirty="0">
                <a:latin typeface="メイリオ" panose="020B0604030504040204" pitchFamily="50" charset="-128"/>
                <a:ea typeface="メイリオ" panose="020B0604030504040204" pitchFamily="50" charset="-128"/>
              </a:rPr>
              <a:t>&amp;svd=20240213&amp;svt=2100&amp;svps=2</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379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0937B2E-D2DC-470A-4D36-BFCA77CF86AE}"/>
              </a:ext>
            </a:extLst>
          </p:cNvPr>
          <p:cNvSpPr txBox="1"/>
          <p:nvPr/>
        </p:nvSpPr>
        <p:spPr>
          <a:xfrm>
            <a:off x="438150" y="571500"/>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この妙な文字化け記号は何でしょう？</a:t>
            </a:r>
          </a:p>
        </p:txBody>
      </p:sp>
      <p:sp>
        <p:nvSpPr>
          <p:cNvPr id="5" name="テキスト ボックス 4">
            <a:extLst>
              <a:ext uri="{FF2B5EF4-FFF2-40B4-BE49-F238E27FC236}">
                <a16:creationId xmlns:a16="http://schemas.microsoft.com/office/drawing/2014/main" id="{8CF3090F-3F3E-8687-D2E5-7795F9024F76}"/>
              </a:ext>
            </a:extLst>
          </p:cNvPr>
          <p:cNvSpPr txBox="1"/>
          <p:nvPr/>
        </p:nvSpPr>
        <p:spPr>
          <a:xfrm>
            <a:off x="571500" y="2095500"/>
            <a:ext cx="11277600" cy="1015663"/>
          </a:xfrm>
          <a:prstGeom prst="rect">
            <a:avLst/>
          </a:prstGeom>
          <a:noFill/>
        </p:spPr>
        <p:txBody>
          <a:bodyPr wrap="square" rtlCol="0">
            <a:spAutoFit/>
          </a:bodyPr>
          <a:lstStyle/>
          <a:p>
            <a:pPr algn="l"/>
            <a:r>
              <a:rPr kumimoji="1" lang="en-US" altLang="ja-JP" sz="2000" dirty="0">
                <a:latin typeface="メイリオ" panose="020B0604030504040204" pitchFamily="50" charset="-128"/>
                <a:ea typeface="メイリオ" panose="020B0604030504040204" pitchFamily="50" charset="-128"/>
                <a:hlinkClick r:id="rId2"/>
              </a:rPr>
              <a:t>https://tabelog.com/rstLst/RC0123/2/?sk=%E3%81%86%E3%81%A9%E3%82%93&amp;svd=20240213&amp;svt=2100&amp;svps=2</a:t>
            </a:r>
            <a:endParaRPr kumimoji="1" lang="en-US" altLang="ja-JP" sz="2000" dirty="0">
              <a:latin typeface="メイリオ" panose="020B0604030504040204" pitchFamily="50" charset="-128"/>
              <a:ea typeface="メイリオ" panose="020B0604030504040204" pitchFamily="50" charset="-128"/>
            </a:endParaRPr>
          </a:p>
          <a:p>
            <a:pPr algn="l"/>
            <a:endParaRPr kumimoji="1" lang="ja-JP" altLang="en-US" sz="2000" dirty="0">
              <a:latin typeface="メイリオ" panose="020B0604030504040204" pitchFamily="50" charset="-128"/>
              <a:ea typeface="メイリオ" panose="020B0604030504040204" pitchFamily="50" charset="-128"/>
            </a:endParaRPr>
          </a:p>
        </p:txBody>
      </p:sp>
      <p:sp>
        <p:nvSpPr>
          <p:cNvPr id="6" name="左中かっこ 5">
            <a:extLst>
              <a:ext uri="{FF2B5EF4-FFF2-40B4-BE49-F238E27FC236}">
                <a16:creationId xmlns:a16="http://schemas.microsoft.com/office/drawing/2014/main" id="{FA7F5BB9-2C64-FDD0-9D05-D74D6C5A2EB0}"/>
              </a:ext>
            </a:extLst>
          </p:cNvPr>
          <p:cNvSpPr/>
          <p:nvPr/>
        </p:nvSpPr>
        <p:spPr>
          <a:xfrm rot="16200000" flipV="1">
            <a:off x="8538285" y="61033"/>
            <a:ext cx="373232" cy="525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DE26213-1F04-0820-BBC3-D38DF8D2C90B}"/>
              </a:ext>
            </a:extLst>
          </p:cNvPr>
          <p:cNvSpPr txBox="1"/>
          <p:nvPr/>
        </p:nvSpPr>
        <p:spPr>
          <a:xfrm>
            <a:off x="6075541" y="2997638"/>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うどんの代わりに表示されている部分</a:t>
            </a:r>
          </a:p>
        </p:txBody>
      </p:sp>
      <p:sp>
        <p:nvSpPr>
          <p:cNvPr id="8" name="テキスト ボックス 7">
            <a:extLst>
              <a:ext uri="{FF2B5EF4-FFF2-40B4-BE49-F238E27FC236}">
                <a16:creationId xmlns:a16="http://schemas.microsoft.com/office/drawing/2014/main" id="{B0FFADB2-18CD-F110-3CE2-762EFD7B74BB}"/>
              </a:ext>
            </a:extLst>
          </p:cNvPr>
          <p:cNvSpPr txBox="1"/>
          <p:nvPr/>
        </p:nvSpPr>
        <p:spPr>
          <a:xfrm>
            <a:off x="6191252" y="3746838"/>
            <a:ext cx="5416868"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アルファベット，数字</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に囲まれるという規則性がある</a:t>
            </a:r>
          </a:p>
        </p:txBody>
      </p:sp>
    </p:spTree>
    <p:extLst>
      <p:ext uri="{BB962C8B-B14F-4D97-AF65-F5344CB8AC3E}">
        <p14:creationId xmlns:p14="http://schemas.microsoft.com/office/powerpoint/2010/main" val="2244589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D886B6-07FA-1CC4-4FA2-2F441DFD002F}"/>
              </a:ext>
            </a:extLst>
          </p:cNvPr>
          <p:cNvSpPr txBox="1"/>
          <p:nvPr/>
        </p:nvSpPr>
        <p:spPr>
          <a:xfrm>
            <a:off x="466725" y="49530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文字コード変換サイト</a:t>
            </a:r>
          </a:p>
        </p:txBody>
      </p:sp>
      <p:sp>
        <p:nvSpPr>
          <p:cNvPr id="3" name="テキスト ボックス 2">
            <a:extLst>
              <a:ext uri="{FF2B5EF4-FFF2-40B4-BE49-F238E27FC236}">
                <a16:creationId xmlns:a16="http://schemas.microsoft.com/office/drawing/2014/main" id="{1D8F7CFB-FE8D-5157-87DB-8034C2E41575}"/>
              </a:ext>
            </a:extLst>
          </p:cNvPr>
          <p:cNvSpPr txBox="1"/>
          <p:nvPr/>
        </p:nvSpPr>
        <p:spPr>
          <a:xfrm>
            <a:off x="466725" y="1247775"/>
            <a:ext cx="9020418" cy="830997"/>
          </a:xfrm>
          <a:prstGeom prst="rect">
            <a:avLst/>
          </a:prstGeom>
          <a:noFill/>
        </p:spPr>
        <p:txBody>
          <a:bodyPr wrap="none" rtlCol="0">
            <a:spAutoFit/>
          </a:bodyPr>
          <a:lstStyle/>
          <a:p>
            <a:r>
              <a:rPr lang="en-US" altLang="ja-JP" sz="2400" dirty="0">
                <a:hlinkClick r:id="rId2"/>
              </a:rPr>
              <a:t>http://www.edu.i.hosei.ac.jp/~sigesada/kyouzai/mojicodehenkan.html</a:t>
            </a:r>
            <a:endParaRPr lang="en-US" altLang="ja-JP" sz="2400" dirty="0"/>
          </a:p>
          <a:p>
            <a:pPr algn="l"/>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B95C53B7-121E-4C54-18EF-0B5EC6A96A6D}"/>
              </a:ext>
            </a:extLst>
          </p:cNvPr>
          <p:cNvPicPr>
            <a:picLocks noChangeAspect="1"/>
          </p:cNvPicPr>
          <p:nvPr/>
        </p:nvPicPr>
        <p:blipFill>
          <a:blip r:embed="rId3"/>
          <a:stretch>
            <a:fillRect/>
          </a:stretch>
        </p:blipFill>
        <p:spPr>
          <a:xfrm>
            <a:off x="638174" y="1663273"/>
            <a:ext cx="7743825" cy="5059516"/>
          </a:xfrm>
          <a:prstGeom prst="rect">
            <a:avLst/>
          </a:prstGeom>
        </p:spPr>
      </p:pic>
      <p:sp>
        <p:nvSpPr>
          <p:cNvPr id="7" name="テキスト ボックス 6">
            <a:extLst>
              <a:ext uri="{FF2B5EF4-FFF2-40B4-BE49-F238E27FC236}">
                <a16:creationId xmlns:a16="http://schemas.microsoft.com/office/drawing/2014/main" id="{FAF5C5D4-68DD-1293-A92A-B5F372E21F12}"/>
              </a:ext>
            </a:extLst>
          </p:cNvPr>
          <p:cNvSpPr txBox="1"/>
          <p:nvPr/>
        </p:nvSpPr>
        <p:spPr>
          <a:xfrm>
            <a:off x="1392594" y="2246472"/>
            <a:ext cx="961072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うどんと入力して文字コードに変換する</a:t>
            </a:r>
          </a:p>
        </p:txBody>
      </p:sp>
      <p:sp>
        <p:nvSpPr>
          <p:cNvPr id="4" name="テキスト ボックス 3">
            <a:extLst>
              <a:ext uri="{FF2B5EF4-FFF2-40B4-BE49-F238E27FC236}">
                <a16:creationId xmlns:a16="http://schemas.microsoft.com/office/drawing/2014/main" id="{961B20BD-9243-1A74-AE3E-B3806F64B5BA}"/>
              </a:ext>
            </a:extLst>
          </p:cNvPr>
          <p:cNvSpPr txBox="1"/>
          <p:nvPr/>
        </p:nvSpPr>
        <p:spPr>
          <a:xfrm>
            <a:off x="1212980" y="4169948"/>
            <a:ext cx="728276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さっき見た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文字列で</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を除外した記号と一致する</a:t>
            </a:r>
          </a:p>
        </p:txBody>
      </p:sp>
    </p:spTree>
    <p:extLst>
      <p:ext uri="{BB962C8B-B14F-4D97-AF65-F5344CB8AC3E}">
        <p14:creationId xmlns:p14="http://schemas.microsoft.com/office/powerpoint/2010/main" val="130291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C21B5DC-7C74-45CF-852E-765C9F8E5899}"/>
              </a:ext>
            </a:extLst>
          </p:cNvPr>
          <p:cNvSpPr txBox="1"/>
          <p:nvPr/>
        </p:nvSpPr>
        <p:spPr>
          <a:xfrm>
            <a:off x="165654" y="364020"/>
            <a:ext cx="8802410"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文字コード：文字のコンピュータでの内部表現</a:t>
            </a:r>
          </a:p>
        </p:txBody>
      </p:sp>
      <p:pic>
        <p:nvPicPr>
          <p:cNvPr id="5" name="図 4">
            <a:extLst>
              <a:ext uri="{FF2B5EF4-FFF2-40B4-BE49-F238E27FC236}">
                <a16:creationId xmlns:a16="http://schemas.microsoft.com/office/drawing/2014/main" id="{AD9BD4CD-E2CD-40C3-8BB4-BC4C17B62820}"/>
              </a:ext>
            </a:extLst>
          </p:cNvPr>
          <p:cNvPicPr>
            <a:picLocks noChangeAspect="1"/>
          </p:cNvPicPr>
          <p:nvPr/>
        </p:nvPicPr>
        <p:blipFill>
          <a:blip r:embed="rId2"/>
          <a:stretch>
            <a:fillRect/>
          </a:stretch>
        </p:blipFill>
        <p:spPr>
          <a:xfrm>
            <a:off x="500582" y="948795"/>
            <a:ext cx="8597347" cy="5366184"/>
          </a:xfrm>
          <a:prstGeom prst="rect">
            <a:avLst/>
          </a:prstGeom>
        </p:spPr>
      </p:pic>
      <p:sp>
        <p:nvSpPr>
          <p:cNvPr id="6" name="テキスト ボックス 5">
            <a:extLst>
              <a:ext uri="{FF2B5EF4-FFF2-40B4-BE49-F238E27FC236}">
                <a16:creationId xmlns:a16="http://schemas.microsoft.com/office/drawing/2014/main" id="{55DA1AC8-6272-46D4-9357-A961FFC5D8FC}"/>
              </a:ext>
            </a:extLst>
          </p:cNvPr>
          <p:cNvSpPr txBox="1"/>
          <p:nvPr/>
        </p:nvSpPr>
        <p:spPr>
          <a:xfrm>
            <a:off x="841928" y="1499461"/>
            <a:ext cx="7300396" cy="1200329"/>
          </a:xfrm>
          <a:prstGeom prst="rect">
            <a:avLst/>
          </a:prstGeom>
          <a:noFill/>
        </p:spPr>
        <p:txBody>
          <a:bodyPr wrap="non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例えば　う　を入力して、文字コードは　</a:t>
            </a:r>
            <a:r>
              <a:rPr kumimoji="1" lang="en-US" altLang="ja-JP" sz="2400" dirty="0">
                <a:latin typeface="メイリオ" panose="020B0604030504040204" pitchFamily="50" charset="-128"/>
                <a:ea typeface="メイリオ" panose="020B0604030504040204" pitchFamily="50" charset="-128"/>
              </a:rPr>
              <a:t>UTF-8</a:t>
            </a: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文字コードを変えるとコードが変わる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英数字と日本語とで何か違いがないか？</a:t>
            </a:r>
          </a:p>
        </p:txBody>
      </p:sp>
      <p:sp>
        <p:nvSpPr>
          <p:cNvPr id="7" name="テキスト ボックス 6">
            <a:extLst>
              <a:ext uri="{FF2B5EF4-FFF2-40B4-BE49-F238E27FC236}">
                <a16:creationId xmlns:a16="http://schemas.microsoft.com/office/drawing/2014/main" id="{5BAF7313-519D-4627-82B1-26A817067DEA}"/>
              </a:ext>
            </a:extLst>
          </p:cNvPr>
          <p:cNvSpPr txBox="1"/>
          <p:nvPr/>
        </p:nvSpPr>
        <p:spPr>
          <a:xfrm>
            <a:off x="772354" y="4166966"/>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同じ文字でも文字コードが変わると異なることに注意</a:t>
            </a:r>
          </a:p>
        </p:txBody>
      </p:sp>
      <p:sp>
        <p:nvSpPr>
          <p:cNvPr id="2" name="テキスト ボックス 1">
            <a:extLst>
              <a:ext uri="{FF2B5EF4-FFF2-40B4-BE49-F238E27FC236}">
                <a16:creationId xmlns:a16="http://schemas.microsoft.com/office/drawing/2014/main" id="{C18C482C-630E-D33D-DE11-3B2C1C8FFBA0}"/>
              </a:ext>
            </a:extLst>
          </p:cNvPr>
          <p:cNvSpPr txBox="1"/>
          <p:nvPr/>
        </p:nvSpPr>
        <p:spPr>
          <a:xfrm>
            <a:off x="636621" y="3335968"/>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BB17D2-4137-85AC-969D-3C21DDF88B86}"/>
              </a:ext>
            </a:extLst>
          </p:cNvPr>
          <p:cNvSpPr txBox="1"/>
          <p:nvPr/>
        </p:nvSpPr>
        <p:spPr>
          <a:xfrm>
            <a:off x="2600325" y="3335967"/>
            <a:ext cx="2964273" cy="461665"/>
          </a:xfrm>
          <a:prstGeom prst="rect">
            <a:avLst/>
          </a:prstGeom>
          <a:noFill/>
        </p:spPr>
        <p:txBody>
          <a:bodyPr wrap="none" rtlCol="0">
            <a:spAutoFit/>
          </a:bodyPr>
          <a:lstStyle/>
          <a:p>
            <a:pPr algn="l"/>
            <a:r>
              <a:rPr kumimoji="1" lang="ja-JP" altLang="en-US" sz="2400" dirty="0">
                <a:solidFill>
                  <a:srgbClr val="C00000"/>
                </a:solidFill>
                <a:latin typeface="メイリオ" panose="020B0604030504040204" pitchFamily="50" charset="-128"/>
                <a:ea typeface="メイリオ" panose="020B0604030504040204" pitchFamily="50" charset="-128"/>
              </a:rPr>
              <a:t>➡　</a:t>
            </a:r>
            <a:r>
              <a:rPr kumimoji="1" lang="en-US" altLang="ja-JP" sz="2400" dirty="0">
                <a:solidFill>
                  <a:srgbClr val="C00000"/>
                </a:solidFill>
                <a:latin typeface="メイリオ" panose="020B0604030504040204" pitchFamily="50" charset="-128"/>
                <a:ea typeface="メイリオ" panose="020B0604030504040204" pitchFamily="50" charset="-128"/>
              </a:rPr>
              <a:t>%</a:t>
            </a:r>
            <a:r>
              <a:rPr kumimoji="1" lang="ja-JP" altLang="en-US" sz="2400" dirty="0">
                <a:solidFill>
                  <a:srgbClr val="C00000"/>
                </a:solidFill>
                <a:latin typeface="メイリオ" panose="020B0604030504040204" pitchFamily="50" charset="-128"/>
                <a:ea typeface="メイリオ" panose="020B0604030504040204" pitchFamily="50" charset="-128"/>
              </a:rPr>
              <a:t>を除いた数字</a:t>
            </a:r>
          </a:p>
        </p:txBody>
      </p:sp>
      <p:sp>
        <p:nvSpPr>
          <p:cNvPr id="8" name="楕円 7">
            <a:extLst>
              <a:ext uri="{FF2B5EF4-FFF2-40B4-BE49-F238E27FC236}">
                <a16:creationId xmlns:a16="http://schemas.microsoft.com/office/drawing/2014/main" id="{B454297B-AADE-F231-29B7-455655236198}"/>
              </a:ext>
            </a:extLst>
          </p:cNvPr>
          <p:cNvSpPr/>
          <p:nvPr/>
        </p:nvSpPr>
        <p:spPr>
          <a:xfrm>
            <a:off x="1724025" y="6067425"/>
            <a:ext cx="1190625" cy="4265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6A20A-B562-A7E1-8B59-C57B0FAF42F6}"/>
              </a:ext>
            </a:extLst>
          </p:cNvPr>
          <p:cNvSpPr txBox="1"/>
          <p:nvPr/>
        </p:nvSpPr>
        <p:spPr>
          <a:xfrm>
            <a:off x="3181349" y="6114761"/>
            <a:ext cx="531369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Shift </a:t>
            </a:r>
            <a:r>
              <a:rPr kumimoji="1" lang="en-US" altLang="ja-JP" sz="2400" dirty="0" err="1">
                <a:latin typeface="メイリオ" panose="020B0604030504040204" pitchFamily="50" charset="-128"/>
                <a:ea typeface="メイリオ" panose="020B0604030504040204" pitchFamily="50" charset="-128"/>
              </a:rPr>
              <a:t>jis</a:t>
            </a:r>
            <a:r>
              <a:rPr kumimoji="1" lang="ja-JP" altLang="en-US" sz="2400" dirty="0">
                <a:latin typeface="メイリオ" panose="020B0604030504040204" pitchFamily="50" charset="-128"/>
                <a:ea typeface="メイリオ" panose="020B0604030504040204" pitchFamily="50" charset="-128"/>
              </a:rPr>
              <a:t>にすると文字コードが変わる</a:t>
            </a:r>
          </a:p>
        </p:txBody>
      </p:sp>
    </p:spTree>
    <p:extLst>
      <p:ext uri="{BB962C8B-B14F-4D97-AF65-F5344CB8AC3E}">
        <p14:creationId xmlns:p14="http://schemas.microsoft.com/office/powerpoint/2010/main" val="245205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13CCB04-14B8-4410-A36A-5C499CDB7DBE}"/>
              </a:ext>
            </a:extLst>
          </p:cNvPr>
          <p:cNvSpPr txBox="1"/>
          <p:nvPr/>
        </p:nvSpPr>
        <p:spPr>
          <a:xfrm>
            <a:off x="3107409" y="1627230"/>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7" name="テキスト ボックス 6">
            <a:extLst>
              <a:ext uri="{FF2B5EF4-FFF2-40B4-BE49-F238E27FC236}">
                <a16:creationId xmlns:a16="http://schemas.microsoft.com/office/drawing/2014/main" id="{4D64C405-82F9-469D-A870-A4D2B4E3DF33}"/>
              </a:ext>
            </a:extLst>
          </p:cNvPr>
          <p:cNvSpPr txBox="1"/>
          <p:nvPr/>
        </p:nvSpPr>
        <p:spPr>
          <a:xfrm>
            <a:off x="1300790" y="2055284"/>
            <a:ext cx="110639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4831734-97E8-4B8F-9EDF-C0ADA8C86C5D}"/>
              </a:ext>
            </a:extLst>
          </p:cNvPr>
          <p:cNvSpPr txBox="1"/>
          <p:nvPr/>
        </p:nvSpPr>
        <p:spPr>
          <a:xfrm>
            <a:off x="2596613" y="2552863"/>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これらの１桁は１６進数</a:t>
            </a:r>
          </a:p>
        </p:txBody>
      </p:sp>
      <p:sp>
        <p:nvSpPr>
          <p:cNvPr id="12" name="テキスト ボックス 11">
            <a:extLst>
              <a:ext uri="{FF2B5EF4-FFF2-40B4-BE49-F238E27FC236}">
                <a16:creationId xmlns:a16="http://schemas.microsoft.com/office/drawing/2014/main" id="{632231BF-C08E-4B84-A864-D8AF7218FF7E}"/>
              </a:ext>
            </a:extLst>
          </p:cNvPr>
          <p:cNvSpPr txBox="1"/>
          <p:nvPr/>
        </p:nvSpPr>
        <p:spPr>
          <a:xfrm>
            <a:off x="2648643" y="3046865"/>
            <a:ext cx="599279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0,1,2,3,4,5,6,7,8,9,a,b,c,d,e,f</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FF05EED-91F5-4113-94E2-9BDEB57AB7AC}"/>
              </a:ext>
            </a:extLst>
          </p:cNvPr>
          <p:cNvSpPr txBox="1"/>
          <p:nvPr/>
        </p:nvSpPr>
        <p:spPr>
          <a:xfrm>
            <a:off x="2648643" y="3554696"/>
            <a:ext cx="717696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で桁が繰り上がる（</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進数は</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で繰り上がる）</a:t>
            </a:r>
          </a:p>
        </p:txBody>
      </p:sp>
      <p:sp>
        <p:nvSpPr>
          <p:cNvPr id="2" name="テキスト ボックス 1">
            <a:extLst>
              <a:ext uri="{FF2B5EF4-FFF2-40B4-BE49-F238E27FC236}">
                <a16:creationId xmlns:a16="http://schemas.microsoft.com/office/drawing/2014/main" id="{652EB771-D6DA-AAF0-53C7-B8FCA879CDA1}"/>
              </a:ext>
            </a:extLst>
          </p:cNvPr>
          <p:cNvSpPr txBox="1"/>
          <p:nvPr/>
        </p:nvSpPr>
        <p:spPr>
          <a:xfrm>
            <a:off x="2569683" y="2055284"/>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3149025B-F3F3-5BBB-78A4-DCB4AAB70488}"/>
              </a:ext>
            </a:extLst>
          </p:cNvPr>
          <p:cNvSpPr txBox="1"/>
          <p:nvPr/>
        </p:nvSpPr>
        <p:spPr>
          <a:xfrm>
            <a:off x="2548137" y="4166886"/>
            <a:ext cx="686918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桁は</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4</a:t>
            </a:r>
            <a:r>
              <a:rPr kumimoji="1" lang="ja-JP" altLang="en-US" sz="2400" dirty="0">
                <a:latin typeface="メイリオ" panose="020B0604030504040204" pitchFamily="50" charset="-128"/>
                <a:ea typeface="メイリオ" panose="020B0604030504040204" pitchFamily="50" charset="-128"/>
              </a:rPr>
              <a:t>ビット）で表現できる</a:t>
            </a:r>
          </a:p>
        </p:txBody>
      </p:sp>
      <p:sp>
        <p:nvSpPr>
          <p:cNvPr id="21" name="テキスト ボックス 20">
            <a:extLst>
              <a:ext uri="{FF2B5EF4-FFF2-40B4-BE49-F238E27FC236}">
                <a16:creationId xmlns:a16="http://schemas.microsoft.com/office/drawing/2014/main" id="{25A57DBC-A074-263A-59D7-CA4D5B09B116}"/>
              </a:ext>
            </a:extLst>
          </p:cNvPr>
          <p:cNvSpPr txBox="1"/>
          <p:nvPr/>
        </p:nvSpPr>
        <p:spPr>
          <a:xfrm>
            <a:off x="4107922"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0000</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2C522D9-C5D6-7821-0B92-6F22878CAC64}"/>
              </a:ext>
            </a:extLst>
          </p:cNvPr>
          <p:cNvSpPr txBox="1"/>
          <p:nvPr/>
        </p:nvSpPr>
        <p:spPr>
          <a:xfrm>
            <a:off x="2858143" y="5104764"/>
            <a:ext cx="99097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p>
        </p:txBody>
      </p:sp>
      <p:sp>
        <p:nvSpPr>
          <p:cNvPr id="23" name="テキスト ボックス 22">
            <a:extLst>
              <a:ext uri="{FF2B5EF4-FFF2-40B4-BE49-F238E27FC236}">
                <a16:creationId xmlns:a16="http://schemas.microsoft.com/office/drawing/2014/main" id="{DAE958E4-64C4-2AC2-D6FF-99A5620F5C11}"/>
              </a:ext>
            </a:extLst>
          </p:cNvPr>
          <p:cNvSpPr txBox="1"/>
          <p:nvPr/>
        </p:nvSpPr>
        <p:spPr>
          <a:xfrm>
            <a:off x="5508884" y="5104764"/>
            <a:ext cx="94769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1111</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0678F534-BCB3-6447-5DED-55BB46DE2454}"/>
              </a:ext>
            </a:extLst>
          </p:cNvPr>
          <p:cNvSpPr txBox="1"/>
          <p:nvPr/>
        </p:nvSpPr>
        <p:spPr>
          <a:xfrm>
            <a:off x="4053807"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最小値</a:t>
            </a:r>
          </a:p>
        </p:txBody>
      </p:sp>
      <p:sp>
        <p:nvSpPr>
          <p:cNvPr id="25" name="テキスト ボックス 24">
            <a:extLst>
              <a:ext uri="{FF2B5EF4-FFF2-40B4-BE49-F238E27FC236}">
                <a16:creationId xmlns:a16="http://schemas.microsoft.com/office/drawing/2014/main" id="{EB78EDBA-A14D-C4A6-350B-DFD36B77A13B}"/>
              </a:ext>
            </a:extLst>
          </p:cNvPr>
          <p:cNvSpPr txBox="1"/>
          <p:nvPr/>
        </p:nvSpPr>
        <p:spPr>
          <a:xfrm>
            <a:off x="5428734" y="4735432"/>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最大値</a:t>
            </a:r>
          </a:p>
        </p:txBody>
      </p:sp>
      <p:sp>
        <p:nvSpPr>
          <p:cNvPr id="26" name="テキスト ボックス 25">
            <a:extLst>
              <a:ext uri="{FF2B5EF4-FFF2-40B4-BE49-F238E27FC236}">
                <a16:creationId xmlns:a16="http://schemas.microsoft.com/office/drawing/2014/main" id="{EDF2BBB5-A61F-E6B1-D017-45F660B9873F}"/>
              </a:ext>
            </a:extLst>
          </p:cNvPr>
          <p:cNvSpPr txBox="1"/>
          <p:nvPr/>
        </p:nvSpPr>
        <p:spPr>
          <a:xfrm>
            <a:off x="2699555" y="5566429"/>
            <a:ext cx="118173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p>
        </p:txBody>
      </p:sp>
      <p:sp>
        <p:nvSpPr>
          <p:cNvPr id="27" name="テキスト ボックス 26">
            <a:extLst>
              <a:ext uri="{FF2B5EF4-FFF2-40B4-BE49-F238E27FC236}">
                <a16:creationId xmlns:a16="http://schemas.microsoft.com/office/drawing/2014/main" id="{2AE33957-86ED-BE18-F9F4-8746D787B61E}"/>
              </a:ext>
            </a:extLst>
          </p:cNvPr>
          <p:cNvSpPr txBox="1"/>
          <p:nvPr/>
        </p:nvSpPr>
        <p:spPr>
          <a:xfrm>
            <a:off x="4418660" y="5565953"/>
            <a:ext cx="37542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0</a:t>
            </a:r>
            <a:endParaRPr kumimoji="1" lang="ja-JP" altLang="en-US" sz="24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913C59B-93DD-C0ED-0081-C232DA9498FC}"/>
              </a:ext>
            </a:extLst>
          </p:cNvPr>
          <p:cNvSpPr txBox="1"/>
          <p:nvPr/>
        </p:nvSpPr>
        <p:spPr>
          <a:xfrm>
            <a:off x="5879563" y="5565953"/>
            <a:ext cx="28725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f</a:t>
            </a:r>
            <a:endParaRPr kumimoji="1" lang="ja-JP" altLang="en-US" sz="24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8C90275-4074-103A-E018-0253CB9B8FBF}"/>
              </a:ext>
            </a:extLst>
          </p:cNvPr>
          <p:cNvSpPr txBox="1"/>
          <p:nvPr/>
        </p:nvSpPr>
        <p:spPr>
          <a:xfrm>
            <a:off x="3668246" y="6027618"/>
            <a:ext cx="7409401"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では日本文字は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進数で</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3</a:t>
            </a:r>
            <a:r>
              <a:rPr kumimoji="1" lang="ja-JP" altLang="en-US" sz="2400" b="1" dirty="0">
                <a:latin typeface="メイリオ" panose="020B0604030504040204" pitchFamily="50" charset="-128"/>
                <a:ea typeface="メイリオ" panose="020B0604030504040204" pitchFamily="50" charset="-128"/>
              </a:rPr>
              <a:t>バイト</a:t>
            </a:r>
            <a:r>
              <a:rPr kumimoji="1" lang="ja-JP" altLang="en-US" sz="2400" dirty="0">
                <a:latin typeface="メイリオ" panose="020B0604030504040204" pitchFamily="50" charset="-128"/>
                <a:ea typeface="メイリオ" panose="020B0604030504040204" pitchFamily="50" charset="-128"/>
              </a:rPr>
              <a:t>で表現</a:t>
            </a:r>
          </a:p>
        </p:txBody>
      </p:sp>
      <p:sp>
        <p:nvSpPr>
          <p:cNvPr id="30" name="テキスト ボックス 29">
            <a:extLst>
              <a:ext uri="{FF2B5EF4-FFF2-40B4-BE49-F238E27FC236}">
                <a16:creationId xmlns:a16="http://schemas.microsoft.com/office/drawing/2014/main" id="{E6328875-23A3-9124-9E72-B4A99B682FC6}"/>
              </a:ext>
            </a:extLst>
          </p:cNvPr>
          <p:cNvSpPr txBox="1"/>
          <p:nvPr/>
        </p:nvSpPr>
        <p:spPr>
          <a:xfrm>
            <a:off x="3668246" y="6449543"/>
            <a:ext cx="7283789"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桁で</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　→　</a:t>
            </a:r>
            <a:r>
              <a:rPr kumimoji="1" lang="en-US" altLang="ja-JP" sz="2400" b="1" dirty="0">
                <a:latin typeface="メイリオ" panose="020B0604030504040204" pitchFamily="50" charset="-128"/>
                <a:ea typeface="メイリオ" panose="020B0604030504040204" pitchFamily="50" charset="-128"/>
              </a:rPr>
              <a:t>1</a:t>
            </a:r>
            <a:r>
              <a:rPr kumimoji="1" lang="ja-JP" altLang="en-US" sz="2400" b="1"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(byte)</a:t>
            </a:r>
            <a:r>
              <a:rPr kumimoji="1" lang="ja-JP" altLang="en-US" sz="2400" dirty="0">
                <a:latin typeface="メイリオ" panose="020B0604030504040204" pitchFamily="50" charset="-128"/>
                <a:ea typeface="メイリオ" panose="020B0604030504040204" pitchFamily="50" charset="-128"/>
              </a:rPr>
              <a:t>と呼ぶ</a:t>
            </a:r>
            <a:r>
              <a:rPr kumimoji="1" lang="en-US" altLang="ja-JP" sz="2400" dirty="0">
                <a:latin typeface="メイリオ" panose="020B0604030504040204" pitchFamily="50" charset="-128"/>
                <a:ea typeface="メイリオ" panose="020B0604030504040204" pitchFamily="50" charset="-128"/>
              </a:rPr>
              <a:t> </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6A910C4-A179-BD2B-BAE7-4E62E6010E82}"/>
              </a:ext>
            </a:extLst>
          </p:cNvPr>
          <p:cNvSpPr txBox="1"/>
          <p:nvPr/>
        </p:nvSpPr>
        <p:spPr>
          <a:xfrm>
            <a:off x="523875" y="92494"/>
            <a:ext cx="372249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文字コードは</a:t>
            </a:r>
            <a:r>
              <a:rPr kumimoji="1" lang="en-US" altLang="ja-JP" sz="3200" dirty="0">
                <a:latin typeface="メイリオ" panose="020B0604030504040204" pitchFamily="50" charset="-128"/>
                <a:ea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rPr>
              <a:t>進数</a:t>
            </a:r>
          </a:p>
        </p:txBody>
      </p:sp>
      <p:sp>
        <p:nvSpPr>
          <p:cNvPr id="5" name="テキスト ボックス 4">
            <a:extLst>
              <a:ext uri="{FF2B5EF4-FFF2-40B4-BE49-F238E27FC236}">
                <a16:creationId xmlns:a16="http://schemas.microsoft.com/office/drawing/2014/main" id="{07C10F4F-371C-6060-77A1-2DE06BBB02EC}"/>
              </a:ext>
            </a:extLst>
          </p:cNvPr>
          <p:cNvSpPr txBox="1"/>
          <p:nvPr/>
        </p:nvSpPr>
        <p:spPr>
          <a:xfrm>
            <a:off x="551822" y="564212"/>
            <a:ext cx="11088356" cy="1015663"/>
          </a:xfrm>
          <a:prstGeom prst="rect">
            <a:avLst/>
          </a:prstGeom>
          <a:noFill/>
        </p:spPr>
        <p:txBody>
          <a:bodyPr wrap="non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コンピュータは</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進数しか理解しないから</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文字コードによって割り当てる</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進数の体系が異なる</a:t>
            </a:r>
            <a:r>
              <a:rPr kumimoji="1" lang="en-US" altLang="ja-JP" sz="2000" dirty="0">
                <a:latin typeface="メイリオ" panose="020B0604030504040204" pitchFamily="50" charset="-128"/>
                <a:ea typeface="メイリオ" panose="020B0604030504040204" pitchFamily="50" charset="-128"/>
              </a:rPr>
              <a:t>(windows : shift </a:t>
            </a:r>
            <a:r>
              <a:rPr kumimoji="1" lang="en-US" altLang="ja-JP" sz="2000" dirty="0" err="1">
                <a:latin typeface="メイリオ" panose="020B0604030504040204" pitchFamily="50" charset="-128"/>
                <a:ea typeface="メイリオ" panose="020B0604030504040204" pitchFamily="50" charset="-128"/>
              </a:rPr>
              <a:t>jis</a:t>
            </a:r>
            <a:r>
              <a:rPr kumimoji="1" lang="en-US" altLang="ja-JP" sz="2000" dirty="0">
                <a:latin typeface="メイリオ" panose="020B0604030504040204" pitchFamily="50" charset="-128"/>
                <a:ea typeface="メイリオ" panose="020B0604030504040204" pitchFamily="50" charset="-128"/>
              </a:rPr>
              <a:t>, UNIX : UTF-8)</a:t>
            </a:r>
          </a:p>
          <a:p>
            <a:pPr marL="457200" indent="-457200" algn="l">
              <a:buFont typeface="+mj-lt"/>
              <a:buAutoNum type="arabicPeriod"/>
            </a:pP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進数は長いので実際は</a:t>
            </a:r>
            <a:r>
              <a:rPr kumimoji="1" lang="en-US" altLang="ja-JP" sz="2000" dirty="0">
                <a:latin typeface="メイリオ" panose="020B0604030504040204" pitchFamily="50" charset="-128"/>
                <a:ea typeface="メイリオ" panose="020B0604030504040204" pitchFamily="50" charset="-128"/>
              </a:rPr>
              <a:t>16</a:t>
            </a:r>
            <a:r>
              <a:rPr kumimoji="1" lang="ja-JP" altLang="en-US" sz="2000" dirty="0">
                <a:latin typeface="メイリオ" panose="020B0604030504040204" pitchFamily="50" charset="-128"/>
                <a:ea typeface="メイリオ" panose="020B0604030504040204" pitchFamily="50" charset="-128"/>
              </a:rPr>
              <a:t>進数で表記</a:t>
            </a:r>
          </a:p>
        </p:txBody>
      </p:sp>
    </p:spTree>
    <p:extLst>
      <p:ext uri="{BB962C8B-B14F-4D97-AF65-F5344CB8AC3E}">
        <p14:creationId xmlns:p14="http://schemas.microsoft.com/office/powerpoint/2010/main" val="252698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A32354A-B308-4C60-BE2A-CD6BCD82C82B}"/>
              </a:ext>
            </a:extLst>
          </p:cNvPr>
          <p:cNvSpPr txBox="1"/>
          <p:nvPr/>
        </p:nvSpPr>
        <p:spPr>
          <a:xfrm>
            <a:off x="491580" y="1016662"/>
            <a:ext cx="9682459" cy="1200329"/>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初期のコンピュータの</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進数表現は</a:t>
            </a:r>
            <a:r>
              <a:rPr kumimoji="1" lang="en-US" altLang="ja-JP" sz="2400" dirty="0">
                <a:latin typeface="メイリオ" panose="020B0604030504040204" pitchFamily="50" charset="-128"/>
                <a:ea typeface="メイリオ" panose="020B0604030504040204" pitchFamily="50" charset="-128"/>
              </a:rPr>
              <a:t>8</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バイト）に限定されていた</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英数字は</a:t>
            </a:r>
            <a:r>
              <a:rPr kumimoji="1" lang="en-US" altLang="ja-JP" sz="2400" dirty="0">
                <a:latin typeface="メイリオ" panose="020B0604030504040204" pitchFamily="50" charset="-128"/>
                <a:ea typeface="メイリオ" panose="020B0604030504040204" pitchFamily="50" charset="-128"/>
              </a:rPr>
              <a:t>16</a:t>
            </a:r>
            <a:r>
              <a:rPr kumimoji="1" lang="ja-JP" altLang="en-US" sz="2400" dirty="0">
                <a:latin typeface="メイリオ" panose="020B0604030504040204" pitchFamily="50" charset="-128"/>
                <a:ea typeface="メイリオ" panose="020B0604030504040204" pitchFamily="50" charset="-128"/>
              </a:rPr>
              <a:t>進数</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桁</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以内で全部表現できる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日本文字（かな，漢字）は無理。</a:t>
            </a:r>
          </a:p>
        </p:txBody>
      </p:sp>
      <p:sp>
        <p:nvSpPr>
          <p:cNvPr id="4" name="テキスト ボックス 3">
            <a:extLst>
              <a:ext uri="{FF2B5EF4-FFF2-40B4-BE49-F238E27FC236}">
                <a16:creationId xmlns:a16="http://schemas.microsoft.com/office/drawing/2014/main" id="{5A6C26A3-7205-425E-AD5F-1451A93B0C2B}"/>
              </a:ext>
            </a:extLst>
          </p:cNvPr>
          <p:cNvSpPr txBox="1"/>
          <p:nvPr/>
        </p:nvSpPr>
        <p:spPr>
          <a:xfrm>
            <a:off x="390664" y="432443"/>
            <a:ext cx="7981672"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文字コードの桁数は文字の種類数で決まる</a:t>
            </a:r>
          </a:p>
        </p:txBody>
      </p:sp>
      <p:sp>
        <p:nvSpPr>
          <p:cNvPr id="7" name="テキスト ボックス 6">
            <a:extLst>
              <a:ext uri="{FF2B5EF4-FFF2-40B4-BE49-F238E27FC236}">
                <a16:creationId xmlns:a16="http://schemas.microsoft.com/office/drawing/2014/main" id="{1C39C320-5EAD-45C3-A709-954B9722EE1D}"/>
              </a:ext>
            </a:extLst>
          </p:cNvPr>
          <p:cNvSpPr txBox="1"/>
          <p:nvPr/>
        </p:nvSpPr>
        <p:spPr>
          <a:xfrm>
            <a:off x="3424446" y="3100596"/>
            <a:ext cx="3260829"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UTF-</a:t>
            </a:r>
            <a:r>
              <a:rPr kumimoji="1" lang="ja-JP" altLang="en-US" sz="2400" dirty="0">
                <a:latin typeface="メイリオ" panose="020B0604030504040204" pitchFamily="50" charset="-128"/>
                <a:ea typeface="メイリオ" panose="020B0604030504040204" pitchFamily="50" charset="-128"/>
              </a:rPr>
              <a:t>８だと</a:t>
            </a:r>
            <a:r>
              <a:rPr kumimoji="1" lang="en-US" altLang="ja-JP" sz="2400" dirty="0">
                <a:latin typeface="メイリオ" panose="020B0604030504040204" pitchFamily="50" charset="-128"/>
                <a:ea typeface="メイリオ" panose="020B0604030504040204" pitchFamily="50" charset="-128"/>
              </a:rPr>
              <a:t>6</a:t>
            </a:r>
            <a:r>
              <a:rPr kumimoji="1" lang="ja-JP" altLang="en-US" sz="2400" dirty="0">
                <a:latin typeface="メイリオ" panose="020B0604030504040204" pitchFamily="50" charset="-128"/>
                <a:ea typeface="メイリオ" panose="020B0604030504040204" pitchFamily="50" charset="-128"/>
              </a:rPr>
              <a:t>桁で表現</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0AE6D22-9E6A-4F41-9D6E-A0205E00E589}"/>
                  </a:ext>
                </a:extLst>
              </p:cNvPr>
              <p:cNvSpPr/>
              <p:nvPr/>
            </p:nvSpPr>
            <p:spPr>
              <a:xfrm>
                <a:off x="3762376" y="3664089"/>
                <a:ext cx="213116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4000" i="1">
                              <a:latin typeface="Cambria Math" panose="02040503050406030204" pitchFamily="18" charset="0"/>
                              <a:ea typeface="メイリオ" panose="020B0604030504040204" pitchFamily="50" charset="-128"/>
                            </a:rPr>
                          </m:ctrlPr>
                        </m:sSupPr>
                        <m:e>
                          <m:r>
                            <a:rPr kumimoji="1" lang="en-US" altLang="ja-JP" sz="4000" i="1">
                              <a:latin typeface="Cambria Math" panose="02040503050406030204" pitchFamily="18" charset="0"/>
                              <a:ea typeface="メイリオ" panose="020B0604030504040204" pitchFamily="50" charset="-128"/>
                            </a:rPr>
                            <m:t>16</m:t>
                          </m:r>
                        </m:e>
                        <m:sup>
                          <m:r>
                            <a:rPr kumimoji="1" lang="en-US" altLang="ja-JP" sz="4000" i="1">
                              <a:latin typeface="Cambria Math" panose="02040503050406030204" pitchFamily="18" charset="0"/>
                              <a:ea typeface="メイリオ" panose="020B0604030504040204" pitchFamily="50" charset="-128"/>
                            </a:rPr>
                            <m:t>6</m:t>
                          </m:r>
                        </m:sup>
                      </m:sSup>
                      <m:r>
                        <a:rPr kumimoji="1" lang="ja-JP" altLang="en-US" sz="4000" i="1">
                          <a:latin typeface="Cambria Math" panose="02040503050406030204" pitchFamily="18" charset="0"/>
                          <a:ea typeface="メイリオ" panose="020B0604030504040204" pitchFamily="50" charset="-128"/>
                        </a:rPr>
                        <m:t>通り</m:t>
                      </m:r>
                    </m:oMath>
                  </m:oMathPara>
                </a14:m>
                <a:endParaRPr lang="ja-JP" altLang="en-US" sz="4000" dirty="0"/>
              </a:p>
            </p:txBody>
          </p:sp>
        </mc:Choice>
        <mc:Fallback xmlns="">
          <p:sp>
            <p:nvSpPr>
              <p:cNvPr id="8" name="正方形/長方形 7">
                <a:extLst>
                  <a:ext uri="{FF2B5EF4-FFF2-40B4-BE49-F238E27FC236}">
                    <a16:creationId xmlns:a16="http://schemas.microsoft.com/office/drawing/2014/main" id="{80AE6D22-9E6A-4F41-9D6E-A0205E00E589}"/>
                  </a:ext>
                </a:extLst>
              </p:cNvPr>
              <p:cNvSpPr>
                <a:spLocks noRot="1" noChangeAspect="1" noMove="1" noResize="1" noEditPoints="1" noAdjustHandles="1" noChangeArrowheads="1" noChangeShapeType="1" noTextEdit="1"/>
              </p:cNvSpPr>
              <p:nvPr/>
            </p:nvSpPr>
            <p:spPr>
              <a:xfrm>
                <a:off x="3762376" y="3664089"/>
                <a:ext cx="2131161" cy="707886"/>
              </a:xfrm>
              <a:prstGeom prst="rect">
                <a:avLst/>
              </a:prstGeom>
              <a:blipFill>
                <a:blip r:embed="rId2"/>
                <a:stretch>
                  <a:fillRect/>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549C0566-F766-D0F8-37A7-E99C78434D41}"/>
              </a:ext>
            </a:extLst>
          </p:cNvPr>
          <p:cNvSpPr txBox="1"/>
          <p:nvPr/>
        </p:nvSpPr>
        <p:spPr>
          <a:xfrm>
            <a:off x="1913539" y="2588466"/>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13220C7F-C2B1-CC2E-B162-7CA6EAD050BE}"/>
              </a:ext>
            </a:extLst>
          </p:cNvPr>
          <p:cNvSpPr txBox="1"/>
          <p:nvPr/>
        </p:nvSpPr>
        <p:spPr>
          <a:xfrm>
            <a:off x="1372818" y="3100596"/>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6871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5171D5-C326-4396-AD3D-320878212E28}"/>
              </a:ext>
            </a:extLst>
          </p:cNvPr>
          <p:cNvSpPr txBox="1"/>
          <p:nvPr/>
        </p:nvSpPr>
        <p:spPr>
          <a:xfrm>
            <a:off x="4027017" y="3198168"/>
            <a:ext cx="9476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1110</a:t>
            </a:r>
            <a:endParaRPr kumimoji="1" lang="ja-JP" altLang="en-US" sz="2400" dirty="0">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DE230402-85C1-42EA-9DDE-F213BE711CA1}"/>
              </a:ext>
            </a:extLst>
          </p:cNvPr>
          <p:cNvCxnSpPr/>
          <p:nvPr/>
        </p:nvCxnSpPr>
        <p:spPr>
          <a:xfrm flipH="1">
            <a:off x="4678433" y="2524565"/>
            <a:ext cx="397565" cy="612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6ADAC76-17E3-4E52-977D-1C5687E2FC63}"/>
              </a:ext>
            </a:extLst>
          </p:cNvPr>
          <p:cNvSpPr txBox="1"/>
          <p:nvPr/>
        </p:nvSpPr>
        <p:spPr>
          <a:xfrm>
            <a:off x="2741556" y="4289529"/>
            <a:ext cx="6505307"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 e</a:t>
            </a:r>
            <a:r>
              <a:rPr kumimoji="1" lang="ja-JP" altLang="en-US" sz="2400" dirty="0">
                <a:latin typeface="メイリオ" panose="020B0604030504040204" pitchFamily="50" charset="-128"/>
                <a:ea typeface="メイリオ" panose="020B0604030504040204" pitchFamily="50" charset="-128"/>
              </a:rPr>
              <a:t>以降を</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進数で表現してみてください。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p>
        </p:txBody>
      </p:sp>
      <p:sp>
        <p:nvSpPr>
          <p:cNvPr id="6" name="テキスト ボックス 5">
            <a:extLst>
              <a:ext uri="{FF2B5EF4-FFF2-40B4-BE49-F238E27FC236}">
                <a16:creationId xmlns:a16="http://schemas.microsoft.com/office/drawing/2014/main" id="{649B99F2-3CB4-F7A1-DC69-72B03D2EC05A}"/>
              </a:ext>
            </a:extLst>
          </p:cNvPr>
          <p:cNvSpPr txBox="1"/>
          <p:nvPr/>
        </p:nvSpPr>
        <p:spPr>
          <a:xfrm>
            <a:off x="5515433" y="1691067"/>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
        <p:nvSpPr>
          <p:cNvPr id="10" name="テキスト ボックス 9">
            <a:extLst>
              <a:ext uri="{FF2B5EF4-FFF2-40B4-BE49-F238E27FC236}">
                <a16:creationId xmlns:a16="http://schemas.microsoft.com/office/drawing/2014/main" id="{2CFF3AD6-FB07-FFCA-220D-799691183015}"/>
              </a:ext>
            </a:extLst>
          </p:cNvPr>
          <p:cNvSpPr txBox="1"/>
          <p:nvPr/>
        </p:nvSpPr>
        <p:spPr>
          <a:xfrm>
            <a:off x="4974712" y="2189515"/>
            <a:ext cx="152477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e3 81 86</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ED88F37-648D-89C5-E4A0-48A9B96D31F7}"/>
              </a:ext>
            </a:extLst>
          </p:cNvPr>
          <p:cNvSpPr txBox="1"/>
          <p:nvPr/>
        </p:nvSpPr>
        <p:spPr>
          <a:xfrm>
            <a:off x="1143000" y="809625"/>
            <a:ext cx="10054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問題</a:t>
            </a:r>
          </a:p>
        </p:txBody>
      </p:sp>
    </p:spTree>
    <p:extLst>
      <p:ext uri="{BB962C8B-B14F-4D97-AF65-F5344CB8AC3E}">
        <p14:creationId xmlns:p14="http://schemas.microsoft.com/office/powerpoint/2010/main" val="21936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FBBA5D8-6CDD-4917-0D68-4FC43071AF38}"/>
              </a:ext>
            </a:extLst>
          </p:cNvPr>
          <p:cNvSpPr txBox="1"/>
          <p:nvPr/>
        </p:nvSpPr>
        <p:spPr>
          <a:xfrm>
            <a:off x="503853" y="382555"/>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シンプルなクローラーを動かしてみる</a:t>
            </a:r>
          </a:p>
        </p:txBody>
      </p:sp>
      <p:sp>
        <p:nvSpPr>
          <p:cNvPr id="3" name="テキスト ボックス 2">
            <a:extLst>
              <a:ext uri="{FF2B5EF4-FFF2-40B4-BE49-F238E27FC236}">
                <a16:creationId xmlns:a16="http://schemas.microsoft.com/office/drawing/2014/main" id="{B79979ED-88DA-33EB-8713-360D62342E61}"/>
              </a:ext>
            </a:extLst>
          </p:cNvPr>
          <p:cNvSpPr txBox="1"/>
          <p:nvPr/>
        </p:nvSpPr>
        <p:spPr>
          <a:xfrm>
            <a:off x="569167" y="894545"/>
            <a:ext cx="9886756"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crawler1.py</a:t>
            </a: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DC30408A-F2B1-A7FC-6399-7036764A894A}"/>
              </a:ext>
            </a:extLst>
          </p:cNvPr>
          <p:cNvSpPr txBox="1"/>
          <p:nvPr/>
        </p:nvSpPr>
        <p:spPr>
          <a:xfrm>
            <a:off x="989044" y="3200400"/>
            <a:ext cx="9599679" cy="1938992"/>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import </a:t>
            </a:r>
            <a:r>
              <a:rPr kumimoji="1" lang="en-US" altLang="ja-JP" sz="2400" dirty="0" err="1">
                <a:latin typeface="メイリオ" panose="020B0604030504040204" pitchFamily="50" charset="-128"/>
                <a:ea typeface="メイリオ" panose="020B0604030504040204" pitchFamily="50" charset="-128"/>
              </a:rPr>
              <a:t>urllib.request</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response = </a:t>
            </a:r>
            <a:r>
              <a:rPr kumimoji="1" lang="en-US" altLang="ja-JP" sz="2400" dirty="0" err="1">
                <a:latin typeface="メイリオ" panose="020B0604030504040204" pitchFamily="50" charset="-128"/>
                <a:ea typeface="メイリオ" panose="020B0604030504040204" pitchFamily="50" charset="-128"/>
              </a:rPr>
              <a:t>urllib.request.urlopen</a:t>
            </a:r>
            <a:r>
              <a:rPr kumimoji="1" lang="en-US" altLang="ja-JP" sz="2400" dirty="0">
                <a:latin typeface="メイリオ" panose="020B0604030504040204" pitchFamily="50" charset="-128"/>
                <a:ea typeface="メイリオ" panose="020B0604030504040204" pitchFamily="50" charset="-128"/>
              </a:rPr>
              <a:t>(‘https://news.yahoo.co.jp/')</a:t>
            </a: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html = </a:t>
            </a:r>
            <a:r>
              <a:rPr kumimoji="1" lang="en-US" altLang="ja-JP" sz="2400" dirty="0" err="1">
                <a:latin typeface="メイリオ" panose="020B0604030504040204" pitchFamily="50" charset="-128"/>
                <a:ea typeface="メイリオ" panose="020B0604030504040204" pitchFamily="50" charset="-128"/>
              </a:rPr>
              <a:t>response.read</a:t>
            </a:r>
            <a:r>
              <a:rPr kumimoji="1" lang="en-US" altLang="ja-JP" sz="2400" dirty="0">
                <a:latin typeface="メイリオ" panose="020B0604030504040204" pitchFamily="50" charset="-128"/>
                <a:ea typeface="メイリオ" panose="020B0604030504040204" pitchFamily="50" charset="-128"/>
              </a:rPr>
              <a:t>()</a:t>
            </a:r>
          </a:p>
          <a:p>
            <a:pPr algn="l"/>
            <a:r>
              <a:rPr kumimoji="1" lang="en-US" altLang="ja-JP" sz="2400" dirty="0">
                <a:latin typeface="メイリオ" panose="020B0604030504040204" pitchFamily="50" charset="-128"/>
                <a:ea typeface="メイリオ" panose="020B0604030504040204" pitchFamily="50" charset="-128"/>
              </a:rPr>
              <a:t>print(</a:t>
            </a:r>
            <a:r>
              <a:rPr kumimoji="1" lang="en-US" altLang="ja-JP" sz="2400" dirty="0" err="1">
                <a:latin typeface="メイリオ" panose="020B0604030504040204" pitchFamily="50" charset="-128"/>
                <a:ea typeface="メイリオ" panose="020B0604030504040204" pitchFamily="50" charset="-128"/>
              </a:rPr>
              <a:t>html.decode</a:t>
            </a:r>
            <a:r>
              <a:rPr kumimoji="1" lang="en-US" altLang="ja-JP" sz="2400" dirty="0">
                <a:latin typeface="メイリオ" panose="020B0604030504040204" pitchFamily="50" charset="-128"/>
                <a:ea typeface="メイリオ" panose="020B0604030504040204" pitchFamily="50" charset="-128"/>
              </a:rPr>
              <a:t>('utf-8'))</a:t>
            </a:r>
          </a:p>
        </p:txBody>
      </p:sp>
      <p:sp>
        <p:nvSpPr>
          <p:cNvPr id="5" name="テキスト ボックス 4">
            <a:extLst>
              <a:ext uri="{FF2B5EF4-FFF2-40B4-BE49-F238E27FC236}">
                <a16:creationId xmlns:a16="http://schemas.microsoft.com/office/drawing/2014/main" id="{09B5C367-ED21-B12A-052D-E2F9583B6B36}"/>
              </a:ext>
            </a:extLst>
          </p:cNvPr>
          <p:cNvSpPr txBox="1"/>
          <p:nvPr/>
        </p:nvSpPr>
        <p:spPr>
          <a:xfrm>
            <a:off x="569167" y="1479320"/>
            <a:ext cx="7938392" cy="1200329"/>
          </a:xfrm>
          <a:prstGeom prst="rect">
            <a:avLst/>
          </a:prstGeom>
          <a:noFill/>
        </p:spPr>
        <p:txBody>
          <a:bodyPr wrap="non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Top page</a:t>
            </a:r>
            <a:r>
              <a:rPr kumimoji="1" lang="ja-JP" altLang="en-US" sz="2400" dirty="0">
                <a:latin typeface="メイリオ" panose="020B0604030504040204" pitchFamily="50" charset="-128"/>
                <a:ea typeface="メイリオ" panose="020B0604030504040204" pitchFamily="50" charset="-128"/>
              </a:rPr>
              <a:t>だけを取り込むシンプルなクローラー</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vs code</a:t>
            </a:r>
            <a:r>
              <a:rPr kumimoji="1" lang="ja-JP" altLang="en-US" sz="2400" dirty="0">
                <a:latin typeface="メイリオ" panose="020B0604030504040204" pitchFamily="50" charset="-128"/>
                <a:ea typeface="メイリオ" panose="020B0604030504040204" pitchFamily="50" charset="-128"/>
              </a:rPr>
              <a:t>から以下のプログラムを実行してください。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コーディングのパターンをよく観察しておく</a:t>
            </a:r>
          </a:p>
        </p:txBody>
      </p:sp>
    </p:spTree>
    <p:extLst>
      <p:ext uri="{BB962C8B-B14F-4D97-AF65-F5344CB8AC3E}">
        <p14:creationId xmlns:p14="http://schemas.microsoft.com/office/powerpoint/2010/main" val="1461338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17DD8B4-912E-4AA7-A73A-6D98CCC6A23C}"/>
              </a:ext>
            </a:extLst>
          </p:cNvPr>
          <p:cNvSpPr txBox="1"/>
          <p:nvPr/>
        </p:nvSpPr>
        <p:spPr>
          <a:xfrm>
            <a:off x="588576" y="581854"/>
            <a:ext cx="702788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欧米圏は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バイトで全てを表現できる</a:t>
            </a:r>
          </a:p>
        </p:txBody>
      </p:sp>
      <p:sp>
        <p:nvSpPr>
          <p:cNvPr id="3" name="テキスト ボックス 2">
            <a:extLst>
              <a:ext uri="{FF2B5EF4-FFF2-40B4-BE49-F238E27FC236}">
                <a16:creationId xmlns:a16="http://schemas.microsoft.com/office/drawing/2014/main" id="{9F6D4646-BEC0-47AF-A16D-9B46B2E30EE5}"/>
              </a:ext>
            </a:extLst>
          </p:cNvPr>
          <p:cNvSpPr txBox="1"/>
          <p:nvPr/>
        </p:nvSpPr>
        <p:spPr>
          <a:xfrm>
            <a:off x="838201" y="2245579"/>
            <a:ext cx="7571303"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日本語や中国語などは数バイトないと表現できない。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マルチバイト文字と言います。</a:t>
            </a:r>
          </a:p>
        </p:txBody>
      </p:sp>
    </p:spTree>
    <p:extLst>
      <p:ext uri="{BB962C8B-B14F-4D97-AF65-F5344CB8AC3E}">
        <p14:creationId xmlns:p14="http://schemas.microsoft.com/office/powerpoint/2010/main" val="25788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82F7B6-92A0-48D8-AD95-77793A14F411}"/>
              </a:ext>
            </a:extLst>
          </p:cNvPr>
          <p:cNvSpPr txBox="1"/>
          <p:nvPr/>
        </p:nvSpPr>
        <p:spPr>
          <a:xfrm>
            <a:off x="291839" y="250125"/>
            <a:ext cx="11271511" cy="1077218"/>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もともと欧米生まれの</a:t>
            </a:r>
            <a:r>
              <a:rPr kumimoji="1" lang="en-US" altLang="ja-JP" sz="3200" b="1" dirty="0">
                <a:latin typeface="メイリオ" panose="020B0604030504040204" pitchFamily="50" charset="-128"/>
                <a:ea typeface="メイリオ" panose="020B0604030504040204" pitchFamily="50" charset="-128"/>
              </a:rPr>
              <a:t>HTTP</a:t>
            </a:r>
            <a:r>
              <a:rPr kumimoji="1" lang="ja-JP" altLang="en-US" sz="3200" b="1" dirty="0">
                <a:latin typeface="メイリオ" panose="020B0604030504040204" pitchFamily="50" charset="-128"/>
                <a:ea typeface="メイリオ" panose="020B0604030504040204" pitchFamily="50" charset="-128"/>
              </a:rPr>
              <a:t>プロトコルでは、</a:t>
            </a:r>
            <a:r>
              <a:rPr kumimoji="1" lang="en-US" altLang="ja-JP" sz="3200" b="1" dirty="0">
                <a:latin typeface="メイリオ" panose="020B0604030504040204" pitchFamily="50" charset="-128"/>
                <a:ea typeface="メイリオ" panose="020B0604030504040204" pitchFamily="50" charset="-128"/>
              </a:rPr>
              <a:t>1</a:t>
            </a:r>
            <a:r>
              <a:rPr kumimoji="1" lang="ja-JP" altLang="en-US" sz="3200" b="1" dirty="0">
                <a:latin typeface="メイリオ" panose="020B0604030504040204" pitchFamily="50" charset="-128"/>
                <a:ea typeface="メイリオ" panose="020B0604030504040204" pitchFamily="50" charset="-128"/>
              </a:rPr>
              <a:t>バイト（シングルバイト）単位の文字列のやり取りしか行えない</a:t>
            </a:r>
          </a:p>
        </p:txBody>
      </p:sp>
      <p:sp>
        <p:nvSpPr>
          <p:cNvPr id="3" name="テキスト ボックス 2">
            <a:extLst>
              <a:ext uri="{FF2B5EF4-FFF2-40B4-BE49-F238E27FC236}">
                <a16:creationId xmlns:a16="http://schemas.microsoft.com/office/drawing/2014/main" id="{D30F154A-2FDA-4FD8-A448-13523604A32C}"/>
              </a:ext>
            </a:extLst>
          </p:cNvPr>
          <p:cNvSpPr txBox="1"/>
          <p:nvPr/>
        </p:nvSpPr>
        <p:spPr>
          <a:xfrm>
            <a:off x="567130" y="1650479"/>
            <a:ext cx="106335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日本語など一部の記号は、種類が多いのでマルチバイトでしか表現できない</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4" name="矢印: 下 3">
            <a:extLst>
              <a:ext uri="{FF2B5EF4-FFF2-40B4-BE49-F238E27FC236}">
                <a16:creationId xmlns:a16="http://schemas.microsoft.com/office/drawing/2014/main" id="{88844A08-8D9A-443B-80BB-B1717259FD72}"/>
              </a:ext>
            </a:extLst>
          </p:cNvPr>
          <p:cNvSpPr/>
          <p:nvPr/>
        </p:nvSpPr>
        <p:spPr>
          <a:xfrm>
            <a:off x="4829863" y="2511498"/>
            <a:ext cx="1536569" cy="61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826DD1B-B649-4598-B9CF-28ED272030D4}"/>
              </a:ext>
            </a:extLst>
          </p:cNvPr>
          <p:cNvSpPr txBox="1"/>
          <p:nvPr/>
        </p:nvSpPr>
        <p:spPr>
          <a:xfrm>
            <a:off x="291839" y="3379665"/>
            <a:ext cx="11919604"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マルチバイト文字を無理やり</a:t>
            </a:r>
            <a:r>
              <a:rPr kumimoji="1" lang="en-US" altLang="ja-JP" sz="2400" dirty="0">
                <a:latin typeface="メイリオ" panose="020B0604030504040204" pitchFamily="50" charset="-128"/>
                <a:ea typeface="メイリオ" panose="020B0604030504040204" pitchFamily="50" charset="-128"/>
              </a:rPr>
              <a:t>HTTP</a:t>
            </a:r>
            <a:r>
              <a:rPr kumimoji="1" lang="ja-JP" altLang="en-US" sz="2400" dirty="0">
                <a:latin typeface="メイリオ" panose="020B0604030504040204" pitchFamily="50" charset="-128"/>
                <a:ea typeface="メイリオ" panose="020B0604030504040204" pitchFamily="50" charset="-128"/>
              </a:rPr>
              <a:t>プロトコルに乗せるための記号変換方式がある！</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b="1" dirty="0">
                <a:latin typeface="メイリオ" panose="020B0604030504040204" pitchFamily="50" charset="-128"/>
                <a:ea typeface="メイリオ" panose="020B0604030504040204" pitchFamily="50" charset="-128"/>
              </a:rPr>
              <a:t>URL</a:t>
            </a:r>
            <a:r>
              <a:rPr kumimoji="1" lang="ja-JP" altLang="en-US" sz="2400" b="1" dirty="0">
                <a:latin typeface="メイリオ" panose="020B0604030504040204" pitchFamily="50" charset="-128"/>
                <a:ea typeface="メイリオ" panose="020B0604030504040204" pitchFamily="50" charset="-128"/>
              </a:rPr>
              <a:t>エンコード：</a:t>
            </a:r>
            <a:r>
              <a:rPr kumimoji="1" lang="ja-JP" altLang="en-US" sz="2400" dirty="0">
                <a:latin typeface="メイリオ" panose="020B0604030504040204" pitchFamily="50" charset="-128"/>
                <a:ea typeface="メイリオ" panose="020B0604030504040204" pitchFamily="50" charset="-128"/>
              </a:rPr>
              <a:t>マルチバイト文字コードを</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で区切って無理や</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り</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にする変換方式</a:t>
            </a:r>
            <a:endParaRPr kumimoji="1" lang="en-US" altLang="ja-JP" sz="2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D75F24A-B1B4-D40C-10C0-0B8EF5AD6D58}"/>
              </a:ext>
            </a:extLst>
          </p:cNvPr>
          <p:cNvSpPr txBox="1"/>
          <p:nvPr/>
        </p:nvSpPr>
        <p:spPr>
          <a:xfrm>
            <a:off x="1233281" y="5308905"/>
            <a:ext cx="7758855" cy="1077218"/>
          </a:xfrm>
          <a:prstGeom prst="rect">
            <a:avLst/>
          </a:prstGeom>
          <a:noFill/>
        </p:spPr>
        <p:txBody>
          <a:bodyPr wrap="none" rtlCol="0">
            <a:spAutoFit/>
          </a:bodyPr>
          <a:lstStyle/>
          <a:p>
            <a:pPr algn="l"/>
            <a:r>
              <a:rPr lang="en-US" altLang="ja-JP" sz="3200" dirty="0">
                <a:effectLst/>
                <a:latin typeface="游明朝" panose="02020400000000000000" pitchFamily="18" charset="-128"/>
                <a:cs typeface="Times New Roman" panose="02020603050405020304" pitchFamily="18" charset="0"/>
              </a:rPr>
              <a:t>%E3%81%86%E3%81%A9%E3%82%93</a:t>
            </a:r>
          </a:p>
          <a:p>
            <a:pPr algn="l"/>
            <a:endParaRPr kumimoji="1" lang="ja-JP" altLang="en-US" sz="3200" dirty="0">
              <a:latin typeface="メイリオ" panose="020B0604030504040204" pitchFamily="50" charset="-128"/>
              <a:ea typeface="メイリオ" panose="020B0604030504040204" pitchFamily="50" charset="-128"/>
            </a:endParaRPr>
          </a:p>
        </p:txBody>
      </p:sp>
      <p:sp>
        <p:nvSpPr>
          <p:cNvPr id="16" name="左中かっこ 15">
            <a:extLst>
              <a:ext uri="{FF2B5EF4-FFF2-40B4-BE49-F238E27FC236}">
                <a16:creationId xmlns:a16="http://schemas.microsoft.com/office/drawing/2014/main" id="{1909F51B-F1D7-BE45-3262-7EB98624DEF2}"/>
              </a:ext>
            </a:extLst>
          </p:cNvPr>
          <p:cNvSpPr/>
          <p:nvPr/>
        </p:nvSpPr>
        <p:spPr>
          <a:xfrm rot="16200000">
            <a:off x="2402662" y="4743232"/>
            <a:ext cx="354564" cy="2409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046D818-E4EE-53E7-1A09-4F4CD424861F}"/>
              </a:ext>
            </a:extLst>
          </p:cNvPr>
          <p:cNvSpPr txBox="1"/>
          <p:nvPr/>
        </p:nvSpPr>
        <p:spPr>
          <a:xfrm>
            <a:off x="2330492" y="6093705"/>
            <a:ext cx="49244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a:t>
            </a:r>
          </a:p>
        </p:txBody>
      </p:sp>
    </p:spTree>
    <p:extLst>
      <p:ext uri="{BB962C8B-B14F-4D97-AF65-F5344CB8AC3E}">
        <p14:creationId xmlns:p14="http://schemas.microsoft.com/office/powerpoint/2010/main" val="1377275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1A2E712-026A-168E-E970-6A750F60086A}"/>
              </a:ext>
            </a:extLst>
          </p:cNvPr>
          <p:cNvSpPr txBox="1"/>
          <p:nvPr/>
        </p:nvSpPr>
        <p:spPr>
          <a:xfrm>
            <a:off x="380999" y="514332"/>
            <a:ext cx="11363325" cy="584775"/>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入力検索キーワードに応じて検索結果を取得するクローラー</a:t>
            </a:r>
          </a:p>
        </p:txBody>
      </p:sp>
      <p:sp>
        <p:nvSpPr>
          <p:cNvPr id="8" name="テキスト ボックス 7">
            <a:extLst>
              <a:ext uri="{FF2B5EF4-FFF2-40B4-BE49-F238E27FC236}">
                <a16:creationId xmlns:a16="http://schemas.microsoft.com/office/drawing/2014/main" id="{32B72745-1638-6EA0-1C4C-3BB403F43E4E}"/>
              </a:ext>
            </a:extLst>
          </p:cNvPr>
          <p:cNvSpPr txBox="1"/>
          <p:nvPr/>
        </p:nvSpPr>
        <p:spPr>
          <a:xfrm>
            <a:off x="752475" y="5153025"/>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キーワード毎にこの手続きをするのは超大変！</a:t>
            </a:r>
          </a:p>
        </p:txBody>
      </p:sp>
      <p:sp>
        <p:nvSpPr>
          <p:cNvPr id="6" name="テキスト ボックス 5">
            <a:extLst>
              <a:ext uri="{FF2B5EF4-FFF2-40B4-BE49-F238E27FC236}">
                <a16:creationId xmlns:a16="http://schemas.microsoft.com/office/drawing/2014/main" id="{700645FB-9075-F900-203B-836C4E3464E4}"/>
              </a:ext>
            </a:extLst>
          </p:cNvPr>
          <p:cNvSpPr txBox="1"/>
          <p:nvPr/>
        </p:nvSpPr>
        <p:spPr>
          <a:xfrm>
            <a:off x="380999" y="1371600"/>
            <a:ext cx="1151572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うどん、ラーメン、餃子。。。のように次々にキーワードを入力するとそれに応じた検索一覧ページを取得するクローラーを作るには</a:t>
            </a:r>
          </a:p>
        </p:txBody>
      </p:sp>
      <p:sp>
        <p:nvSpPr>
          <p:cNvPr id="10" name="テキスト ボックス 9">
            <a:extLst>
              <a:ext uri="{FF2B5EF4-FFF2-40B4-BE49-F238E27FC236}">
                <a16:creationId xmlns:a16="http://schemas.microsoft.com/office/drawing/2014/main" id="{5F3C704D-BD9B-7D11-39DA-6BF7D6EC4256}"/>
              </a:ext>
            </a:extLst>
          </p:cNvPr>
          <p:cNvSpPr txBox="1"/>
          <p:nvPr/>
        </p:nvSpPr>
        <p:spPr>
          <a:xfrm>
            <a:off x="752475" y="3351937"/>
            <a:ext cx="10525125"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文字コード変換サイトで</a:t>
            </a:r>
            <a:r>
              <a:rPr kumimoji="1" lang="en-US" altLang="ja-JP" sz="2400" dirty="0">
                <a:latin typeface="メイリオ" panose="020B0604030504040204" pitchFamily="50" charset="-128"/>
                <a:ea typeface="メイリオ" panose="020B0604030504040204" pitchFamily="50" charset="-128"/>
              </a:rPr>
              <a:t>UTF-8</a:t>
            </a:r>
            <a:r>
              <a:rPr kumimoji="1" lang="ja-JP" altLang="en-US" sz="2400" dirty="0">
                <a:latin typeface="メイリオ" panose="020B0604030504040204" pitchFamily="50" charset="-128"/>
                <a:ea typeface="メイリオ" panose="020B0604030504040204" pitchFamily="50" charset="-128"/>
              </a:rPr>
              <a:t>の文字コードを取得</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バイト毎に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を挟んで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エンコードを編集してクローラープログラムに貼り付ける</a:t>
            </a:r>
          </a:p>
        </p:txBody>
      </p:sp>
      <p:sp>
        <p:nvSpPr>
          <p:cNvPr id="12" name="テキスト ボックス 11">
            <a:extLst>
              <a:ext uri="{FF2B5EF4-FFF2-40B4-BE49-F238E27FC236}">
                <a16:creationId xmlns:a16="http://schemas.microsoft.com/office/drawing/2014/main" id="{99FBC519-E0A8-6B5B-0409-A15A5608D6F9}"/>
              </a:ext>
            </a:extLst>
          </p:cNvPr>
          <p:cNvSpPr txBox="1"/>
          <p:nvPr/>
        </p:nvSpPr>
        <p:spPr>
          <a:xfrm>
            <a:off x="752475" y="2628900"/>
            <a:ext cx="7571303"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検索キーワード毎に以下の手順をやれば可能だが。。</a:t>
            </a:r>
          </a:p>
        </p:txBody>
      </p:sp>
    </p:spTree>
    <p:extLst>
      <p:ext uri="{BB962C8B-B14F-4D97-AF65-F5344CB8AC3E}">
        <p14:creationId xmlns:p14="http://schemas.microsoft.com/office/powerpoint/2010/main" val="497972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AEA90F-6F1A-4DAB-B94B-A12005D038C1}"/>
              </a:ext>
            </a:extLst>
          </p:cNvPr>
          <p:cNvSpPr txBox="1"/>
          <p:nvPr/>
        </p:nvSpPr>
        <p:spPr>
          <a:xfrm>
            <a:off x="388519" y="299981"/>
            <a:ext cx="11224461"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画面入力したキーワードを自動的に</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エンコードしてクローラーの該当箇所に代入できれば便利</a:t>
            </a:r>
            <a:endParaRPr kumimoji="1" lang="en-US" altLang="ja-JP" sz="3200" b="1"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A910FF8-15FB-354A-1E05-66B2D4E09ABE}"/>
              </a:ext>
            </a:extLst>
          </p:cNvPr>
          <p:cNvPicPr>
            <a:picLocks noChangeAspect="1"/>
          </p:cNvPicPr>
          <p:nvPr/>
        </p:nvPicPr>
        <p:blipFill>
          <a:blip r:embed="rId2"/>
          <a:stretch>
            <a:fillRect/>
          </a:stretch>
        </p:blipFill>
        <p:spPr>
          <a:xfrm>
            <a:off x="590550" y="1604005"/>
            <a:ext cx="7074656" cy="1390650"/>
          </a:xfrm>
          <a:prstGeom prst="rect">
            <a:avLst/>
          </a:prstGeom>
        </p:spPr>
      </p:pic>
      <p:sp>
        <p:nvSpPr>
          <p:cNvPr id="6" name="テキスト ボックス 5">
            <a:extLst>
              <a:ext uri="{FF2B5EF4-FFF2-40B4-BE49-F238E27FC236}">
                <a16:creationId xmlns:a16="http://schemas.microsoft.com/office/drawing/2014/main" id="{F226145E-7A87-7987-75BA-FF2DF0878103}"/>
              </a:ext>
            </a:extLst>
          </p:cNvPr>
          <p:cNvSpPr txBox="1"/>
          <p:nvPr/>
        </p:nvSpPr>
        <p:spPr>
          <a:xfrm>
            <a:off x="469523" y="1307949"/>
            <a:ext cx="572464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こんな風に動作するプログラムなら便利</a:t>
            </a:r>
          </a:p>
        </p:txBody>
      </p:sp>
      <p:sp>
        <p:nvSpPr>
          <p:cNvPr id="8" name="テキスト ボックス 7">
            <a:extLst>
              <a:ext uri="{FF2B5EF4-FFF2-40B4-BE49-F238E27FC236}">
                <a16:creationId xmlns:a16="http://schemas.microsoft.com/office/drawing/2014/main" id="{D0298573-9101-D871-F485-630E1B0A536C}"/>
              </a:ext>
            </a:extLst>
          </p:cNvPr>
          <p:cNvSpPr txBox="1"/>
          <p:nvPr/>
        </p:nvSpPr>
        <p:spPr>
          <a:xfrm>
            <a:off x="590551" y="3142522"/>
            <a:ext cx="108204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１．適当に検索キーワードを入力すると、プログラム内部で</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a:t>
            </a:r>
          </a:p>
        </p:txBody>
      </p:sp>
      <p:sp>
        <p:nvSpPr>
          <p:cNvPr id="9" name="テキスト ボックス 8">
            <a:extLst>
              <a:ext uri="{FF2B5EF4-FFF2-40B4-BE49-F238E27FC236}">
                <a16:creationId xmlns:a16="http://schemas.microsoft.com/office/drawing/2014/main" id="{657A3097-D983-5CFF-5A02-54865517132F}"/>
              </a:ext>
            </a:extLst>
          </p:cNvPr>
          <p:cNvSpPr txBox="1"/>
          <p:nvPr/>
        </p:nvSpPr>
        <p:spPr>
          <a:xfrm>
            <a:off x="1303656" y="4050875"/>
            <a:ext cx="10023075" cy="1384995"/>
          </a:xfrm>
          <a:prstGeom prst="rect">
            <a:avLst/>
          </a:prstGeom>
          <a:noFill/>
        </p:spPr>
        <p:txBody>
          <a:bodyPr wrap="square" rtlCol="0">
            <a:spAutoFit/>
          </a:bodyPr>
          <a:lstStyle/>
          <a:p>
            <a:r>
              <a:rPr kumimoji="1" lang="en-US" altLang="ja-JP" sz="2800" dirty="0">
                <a:hlinkClick r:id="rId3"/>
              </a:rPr>
              <a:t>https://tabelog.com/rstLst/?vs=1&amp;sa=%E3%81%86%E3%81%A9%E3%82%93&amp;sk=&amp;lid=top_navi1&amp;vac_net=&amp;svd=20230607&amp;svt=1900&amp;svps=2&amp;hfc=1&amp;sw=</a:t>
            </a:r>
            <a:endParaRPr kumimoji="1" lang="ja-JP" altLang="en-US" sz="2800" dirty="0"/>
          </a:p>
        </p:txBody>
      </p:sp>
      <p:sp>
        <p:nvSpPr>
          <p:cNvPr id="10" name="テキスト ボックス 9">
            <a:extLst>
              <a:ext uri="{FF2B5EF4-FFF2-40B4-BE49-F238E27FC236}">
                <a16:creationId xmlns:a16="http://schemas.microsoft.com/office/drawing/2014/main" id="{6B3A3B8F-AD8E-64F3-EF03-D74F091D522C}"/>
              </a:ext>
            </a:extLst>
          </p:cNvPr>
          <p:cNvSpPr txBox="1"/>
          <p:nvPr/>
        </p:nvSpPr>
        <p:spPr>
          <a:xfrm>
            <a:off x="590550" y="3696932"/>
            <a:ext cx="816762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２．</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エンコードした文字列を以下のように</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に編集</a:t>
            </a:r>
          </a:p>
        </p:txBody>
      </p:sp>
      <p:sp>
        <p:nvSpPr>
          <p:cNvPr id="11" name="テキスト ボックス 10">
            <a:extLst>
              <a:ext uri="{FF2B5EF4-FFF2-40B4-BE49-F238E27FC236}">
                <a16:creationId xmlns:a16="http://schemas.microsoft.com/office/drawing/2014/main" id="{3179A6F2-96CB-B926-5312-02B240ADB1F1}"/>
              </a:ext>
            </a:extLst>
          </p:cNvPr>
          <p:cNvSpPr txBox="1"/>
          <p:nvPr/>
        </p:nvSpPr>
        <p:spPr>
          <a:xfrm>
            <a:off x="590550" y="5453533"/>
            <a:ext cx="70214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３．これを使ってクローラーを実行。</a:t>
            </a:r>
            <a:r>
              <a:rPr kumimoji="1" lang="en-US" altLang="ja-JP" sz="2400" dirty="0">
                <a:latin typeface="メイリオ" panose="020B0604030504040204" pitchFamily="50" charset="-128"/>
                <a:ea typeface="メイリオ" panose="020B0604030504040204" pitchFamily="50" charset="-128"/>
              </a:rPr>
              <a:t>html</a:t>
            </a:r>
            <a:r>
              <a:rPr kumimoji="1" lang="ja-JP" altLang="en-US" sz="2400" dirty="0">
                <a:latin typeface="メイリオ" panose="020B0604030504040204" pitchFamily="50" charset="-128"/>
                <a:ea typeface="メイリオ" panose="020B0604030504040204" pitchFamily="50" charset="-128"/>
              </a:rPr>
              <a:t>を取得</a:t>
            </a:r>
          </a:p>
        </p:txBody>
      </p:sp>
      <p:sp>
        <p:nvSpPr>
          <p:cNvPr id="3" name="テキスト ボックス 2">
            <a:extLst>
              <a:ext uri="{FF2B5EF4-FFF2-40B4-BE49-F238E27FC236}">
                <a16:creationId xmlns:a16="http://schemas.microsoft.com/office/drawing/2014/main" id="{DCD93EA9-62F0-2BA8-171C-AB7D9CED0008}"/>
              </a:ext>
            </a:extLst>
          </p:cNvPr>
          <p:cNvSpPr txBox="1"/>
          <p:nvPr/>
        </p:nvSpPr>
        <p:spPr>
          <a:xfrm>
            <a:off x="257434" y="5996328"/>
            <a:ext cx="880241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演習：上記のように動作するプログラムを作成してください。</a:t>
            </a:r>
          </a:p>
        </p:txBody>
      </p:sp>
      <p:sp>
        <p:nvSpPr>
          <p:cNvPr id="5" name="テキスト ボックス 4">
            <a:extLst>
              <a:ext uri="{FF2B5EF4-FFF2-40B4-BE49-F238E27FC236}">
                <a16:creationId xmlns:a16="http://schemas.microsoft.com/office/drawing/2014/main" id="{F560FD44-3AE3-DD9E-B28B-41B8493BCC6E}"/>
              </a:ext>
            </a:extLst>
          </p:cNvPr>
          <p:cNvSpPr txBox="1"/>
          <p:nvPr/>
        </p:nvSpPr>
        <p:spPr>
          <a:xfrm>
            <a:off x="959486" y="6457993"/>
            <a:ext cx="10653494"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4"/>
              </a:rPr>
              <a:t>https://github.com/ueharaLab/bigdata3_crawler/blob/master/URL_encoder/url_encoder.md</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853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EA5621D-71C2-4EF9-8333-C374AD25AFD6}"/>
              </a:ext>
            </a:extLst>
          </p:cNvPr>
          <p:cNvSpPr txBox="1"/>
          <p:nvPr/>
        </p:nvSpPr>
        <p:spPr>
          <a:xfrm>
            <a:off x="183890" y="336592"/>
            <a:ext cx="11852600"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a:t>
            </a:r>
            <a:r>
              <a:rPr kumimoji="1" lang="en-US" altLang="ja-JP" sz="3200" b="1" dirty="0">
                <a:latin typeface="メイリオ" panose="020B0604030504040204" pitchFamily="50" charset="-128"/>
                <a:ea typeface="メイリオ" panose="020B0604030504040204" pitchFamily="50" charset="-128"/>
              </a:rPr>
              <a:t>(Home Page)</a:t>
            </a:r>
            <a:r>
              <a:rPr kumimoji="1" lang="ja-JP" altLang="en-US" sz="3200" b="1" dirty="0">
                <a:latin typeface="メイリオ" panose="020B0604030504040204" pitchFamily="50" charset="-128"/>
                <a:ea typeface="メイリオ" panose="020B0604030504040204" pitchFamily="50" charset="-128"/>
              </a:rPr>
              <a:t>にアクセスする様子を観察してみる</a:t>
            </a:r>
          </a:p>
        </p:txBody>
      </p:sp>
      <p:sp>
        <p:nvSpPr>
          <p:cNvPr id="3" name="テキスト ボックス 2">
            <a:extLst>
              <a:ext uri="{FF2B5EF4-FFF2-40B4-BE49-F238E27FC236}">
                <a16:creationId xmlns:a16="http://schemas.microsoft.com/office/drawing/2014/main" id="{6E11B906-9263-41E2-AC11-F37BF51419E7}"/>
              </a:ext>
            </a:extLst>
          </p:cNvPr>
          <p:cNvSpPr txBox="1"/>
          <p:nvPr/>
        </p:nvSpPr>
        <p:spPr>
          <a:xfrm>
            <a:off x="378862" y="1117104"/>
            <a:ext cx="773430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例えば・・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からスターバックスのホームページにアクセス</a:t>
            </a:r>
          </a:p>
        </p:txBody>
      </p:sp>
      <p:pic>
        <p:nvPicPr>
          <p:cNvPr id="4" name="図 3">
            <a:extLst>
              <a:ext uri="{FF2B5EF4-FFF2-40B4-BE49-F238E27FC236}">
                <a16:creationId xmlns:a16="http://schemas.microsoft.com/office/drawing/2014/main" id="{33075BAB-8BE2-4D79-8863-22872C4315BC}"/>
              </a:ext>
            </a:extLst>
          </p:cNvPr>
          <p:cNvPicPr>
            <a:picLocks noChangeAspect="1"/>
          </p:cNvPicPr>
          <p:nvPr/>
        </p:nvPicPr>
        <p:blipFill>
          <a:blip r:embed="rId2"/>
          <a:stretch>
            <a:fillRect/>
          </a:stretch>
        </p:blipFill>
        <p:spPr>
          <a:xfrm>
            <a:off x="1905000" y="2581275"/>
            <a:ext cx="8472330" cy="6210300"/>
          </a:xfrm>
          <a:prstGeom prst="rect">
            <a:avLst/>
          </a:prstGeom>
        </p:spPr>
      </p:pic>
      <p:sp>
        <p:nvSpPr>
          <p:cNvPr id="5" name="楕円 4">
            <a:extLst>
              <a:ext uri="{FF2B5EF4-FFF2-40B4-BE49-F238E27FC236}">
                <a16:creationId xmlns:a16="http://schemas.microsoft.com/office/drawing/2014/main" id="{28999571-3580-4018-8BCA-81FD53A52C4A}"/>
              </a:ext>
            </a:extLst>
          </p:cNvPr>
          <p:cNvSpPr/>
          <p:nvPr/>
        </p:nvSpPr>
        <p:spPr>
          <a:xfrm>
            <a:off x="2962275" y="2895600"/>
            <a:ext cx="300990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8A7AC832-E159-467B-AABD-94591219F0A2}"/>
              </a:ext>
            </a:extLst>
          </p:cNvPr>
          <p:cNvSpPr/>
          <p:nvPr/>
        </p:nvSpPr>
        <p:spPr>
          <a:xfrm rot="3129951">
            <a:off x="5924551" y="2547940"/>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B71E6D6-6097-43C7-9A6C-852E78E97F13}"/>
              </a:ext>
            </a:extLst>
          </p:cNvPr>
          <p:cNvSpPr txBox="1"/>
          <p:nvPr/>
        </p:nvSpPr>
        <p:spPr>
          <a:xfrm>
            <a:off x="6431677" y="2520762"/>
            <a:ext cx="3969623" cy="1569660"/>
          </a:xfrm>
          <a:prstGeom prst="rect">
            <a:avLst/>
          </a:prstGeom>
          <a:solidFill>
            <a:schemeClr val="bg1"/>
          </a:solid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ここ</a:t>
            </a:r>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ボックス）をパワポやメールや、ワードに張り付けてクリックしてもアクセスできる</a:t>
            </a:r>
          </a:p>
        </p:txBody>
      </p:sp>
    </p:spTree>
    <p:extLst>
      <p:ext uri="{BB962C8B-B14F-4D97-AF65-F5344CB8AC3E}">
        <p14:creationId xmlns:p14="http://schemas.microsoft.com/office/powerpoint/2010/main" val="378144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148B719-121F-42C9-88D5-E52FA4E77124}"/>
              </a:ext>
            </a:extLst>
          </p:cNvPr>
          <p:cNvPicPr>
            <a:picLocks noChangeAspect="1"/>
          </p:cNvPicPr>
          <p:nvPr/>
        </p:nvPicPr>
        <p:blipFill>
          <a:blip r:embed="rId2"/>
          <a:stretch>
            <a:fillRect/>
          </a:stretch>
        </p:blipFill>
        <p:spPr>
          <a:xfrm>
            <a:off x="1790894" y="2822706"/>
            <a:ext cx="8439150" cy="5915025"/>
          </a:xfrm>
          <a:prstGeom prst="rect">
            <a:avLst/>
          </a:prstGeom>
        </p:spPr>
      </p:pic>
      <p:sp>
        <p:nvSpPr>
          <p:cNvPr id="3" name="テキスト ボックス 2">
            <a:extLst>
              <a:ext uri="{FF2B5EF4-FFF2-40B4-BE49-F238E27FC236}">
                <a16:creationId xmlns:a16="http://schemas.microsoft.com/office/drawing/2014/main" id="{132D0040-E133-4604-89B1-3CCEAD66D133}"/>
              </a:ext>
            </a:extLst>
          </p:cNvPr>
          <p:cNvSpPr txBox="1"/>
          <p:nvPr/>
        </p:nvSpPr>
        <p:spPr>
          <a:xfrm>
            <a:off x="267956" y="193025"/>
            <a:ext cx="7172325"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いろいろなクリックをしてみる</a:t>
            </a:r>
            <a:endParaRPr kumimoji="1" lang="en-US" altLang="ja-JP" sz="3200" b="1" dirty="0">
              <a:latin typeface="メイリオ" panose="020B0604030504040204" pitchFamily="50" charset="-128"/>
              <a:ea typeface="メイリオ" panose="020B0604030504040204" pitchFamily="50" charset="-128"/>
            </a:endParaRPr>
          </a:p>
          <a:p>
            <a:pPr algn="l"/>
            <a:r>
              <a:rPr kumimoji="1" lang="ja-JP" altLang="en-US" sz="3200" b="1" dirty="0">
                <a:latin typeface="メイリオ" panose="020B0604030504040204" pitchFamily="50" charset="-128"/>
                <a:ea typeface="メイリオ" panose="020B0604030504040204" pitchFamily="50" charset="-128"/>
              </a:rPr>
              <a:t>（各自の</a:t>
            </a:r>
            <a:r>
              <a:rPr kumimoji="1" lang="en-US" altLang="ja-JP" sz="3200" b="1" dirty="0">
                <a:latin typeface="メイリオ" panose="020B0604030504040204" pitchFamily="50" charset="-128"/>
                <a:ea typeface="メイリオ" panose="020B0604030504040204" pitchFamily="50" charset="-128"/>
              </a:rPr>
              <a:t>PC</a:t>
            </a:r>
            <a:r>
              <a:rPr kumimoji="1" lang="ja-JP" altLang="en-US" sz="3200" b="1" dirty="0">
                <a:latin typeface="メイリオ" panose="020B0604030504040204" pitchFamily="50" charset="-128"/>
                <a:ea typeface="メイリオ" panose="020B0604030504040204" pitchFamily="50" charset="-128"/>
              </a:rPr>
              <a:t>でやってみてください）</a:t>
            </a:r>
          </a:p>
        </p:txBody>
      </p:sp>
      <p:sp>
        <p:nvSpPr>
          <p:cNvPr id="4" name="楕円 3">
            <a:extLst>
              <a:ext uri="{FF2B5EF4-FFF2-40B4-BE49-F238E27FC236}">
                <a16:creationId xmlns:a16="http://schemas.microsoft.com/office/drawing/2014/main" id="{328B35E3-5A59-4548-AB52-659321EFBEB7}"/>
              </a:ext>
            </a:extLst>
          </p:cNvPr>
          <p:cNvSpPr/>
          <p:nvPr/>
        </p:nvSpPr>
        <p:spPr>
          <a:xfrm>
            <a:off x="3076575" y="3228975"/>
            <a:ext cx="6762750" cy="8001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D05F18EF-1AA3-4332-BEAF-8F3ACB062950}"/>
              </a:ext>
            </a:extLst>
          </p:cNvPr>
          <p:cNvSpPr/>
          <p:nvPr/>
        </p:nvSpPr>
        <p:spPr>
          <a:xfrm rot="3129951">
            <a:off x="7648575" y="2709863"/>
            <a:ext cx="342900" cy="695325"/>
          </a:xfrm>
          <a:prstGeom prst="downArrow">
            <a:avLst>
              <a:gd name="adj1" fmla="val 50000"/>
              <a:gd name="adj2" fmla="val 86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0830493-40CA-4629-8F7C-5E0245639E38}"/>
              </a:ext>
            </a:extLst>
          </p:cNvPr>
          <p:cNvSpPr txBox="1"/>
          <p:nvPr/>
        </p:nvSpPr>
        <p:spPr>
          <a:xfrm>
            <a:off x="1971760" y="1877870"/>
            <a:ext cx="8972379" cy="830997"/>
          </a:xfrm>
          <a:prstGeom prst="rect">
            <a:avLst/>
          </a:prstGeom>
          <a:solidFill>
            <a:schemeClr val="bg1"/>
          </a:solid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(URL </a:t>
            </a:r>
            <a:r>
              <a:rPr kumimoji="1" lang="ja-JP" altLang="en-US" sz="2400" dirty="0">
                <a:latin typeface="メイリオ" panose="020B0604030504040204" pitchFamily="50" charset="-128"/>
                <a:ea typeface="メイリオ" panose="020B0604030504040204" pitchFamily="50" charset="-128"/>
              </a:rPr>
              <a:t>ボックス）をパワポやメールや、ワードに張り付けてクリックするとやっぱり同じようにアクセスできる</a:t>
            </a:r>
          </a:p>
        </p:txBody>
      </p:sp>
    </p:spTree>
    <p:extLst>
      <p:ext uri="{BB962C8B-B14F-4D97-AF65-F5344CB8AC3E}">
        <p14:creationId xmlns:p14="http://schemas.microsoft.com/office/powerpoint/2010/main" val="170467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7205988-C92E-46C7-806F-A9768914C58A}"/>
              </a:ext>
            </a:extLst>
          </p:cNvPr>
          <p:cNvSpPr txBox="1"/>
          <p:nvPr/>
        </p:nvSpPr>
        <p:spPr>
          <a:xfrm>
            <a:off x="374780" y="2750140"/>
            <a:ext cx="7677150"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アクセスに必要な情報は</a:t>
            </a: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だけ！</a:t>
            </a:r>
            <a:endParaRPr kumimoji="1" lang="en-US" altLang="ja-JP" sz="3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1985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D5409D9-38F3-4B06-83CB-A1E9FB73F5F1}"/>
              </a:ext>
            </a:extLst>
          </p:cNvPr>
          <p:cNvSpPr txBox="1"/>
          <p:nvPr/>
        </p:nvSpPr>
        <p:spPr>
          <a:xfrm>
            <a:off x="3228975" y="2269894"/>
            <a:ext cx="6305550"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hlinkClick r:id="rId2"/>
              </a:rPr>
              <a:t>http://www.starbucks.co.jp/index.html</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F2644A4-ADB7-4045-A40F-BB1BE9B8AA43}"/>
              </a:ext>
            </a:extLst>
          </p:cNvPr>
          <p:cNvSpPr txBox="1"/>
          <p:nvPr/>
        </p:nvSpPr>
        <p:spPr>
          <a:xfrm>
            <a:off x="-630205" y="455393"/>
            <a:ext cx="4667249"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とは？？</a:t>
            </a:r>
          </a:p>
        </p:txBody>
      </p:sp>
      <p:sp>
        <p:nvSpPr>
          <p:cNvPr id="4" name="テキスト ボックス 3">
            <a:extLst>
              <a:ext uri="{FF2B5EF4-FFF2-40B4-BE49-F238E27FC236}">
                <a16:creationId xmlns:a16="http://schemas.microsoft.com/office/drawing/2014/main" id="{5E9BB6D0-5278-4962-B21E-8862877FFF35}"/>
              </a:ext>
            </a:extLst>
          </p:cNvPr>
          <p:cNvSpPr txBox="1"/>
          <p:nvPr/>
        </p:nvSpPr>
        <p:spPr>
          <a:xfrm>
            <a:off x="3090861" y="1749331"/>
            <a:ext cx="242887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これが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err="1">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EB2C1662-F655-411E-B618-06A5D6BB45A4}"/>
              </a:ext>
            </a:extLst>
          </p:cNvPr>
          <p:cNvSpPr/>
          <p:nvPr/>
        </p:nvSpPr>
        <p:spPr>
          <a:xfrm rot="16200000">
            <a:off x="5700711" y="1229226"/>
            <a:ext cx="476252" cy="3267076"/>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左中かっこ 5">
            <a:extLst>
              <a:ext uri="{FF2B5EF4-FFF2-40B4-BE49-F238E27FC236}">
                <a16:creationId xmlns:a16="http://schemas.microsoft.com/office/drawing/2014/main" id="{B664FFCD-FF20-4BD5-B772-569387FDED47}"/>
              </a:ext>
            </a:extLst>
          </p:cNvPr>
          <p:cNvSpPr/>
          <p:nvPr/>
        </p:nvSpPr>
        <p:spPr>
          <a:xfrm rot="16200000">
            <a:off x="3524248" y="2445012"/>
            <a:ext cx="476252" cy="8572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DFDC19B-9414-485C-8CD4-C877018B5A16}"/>
              </a:ext>
            </a:extLst>
          </p:cNvPr>
          <p:cNvSpPr txBox="1"/>
          <p:nvPr/>
        </p:nvSpPr>
        <p:spPr>
          <a:xfrm>
            <a:off x="4848223" y="3358547"/>
            <a:ext cx="4181477"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（世界中でユニーク）</a:t>
            </a:r>
          </a:p>
        </p:txBody>
      </p:sp>
      <p:sp>
        <p:nvSpPr>
          <p:cNvPr id="8" name="テキスト ボックス 7">
            <a:extLst>
              <a:ext uri="{FF2B5EF4-FFF2-40B4-BE49-F238E27FC236}">
                <a16:creationId xmlns:a16="http://schemas.microsoft.com/office/drawing/2014/main" id="{B46C300E-666A-4B91-96B5-63841AD8BC13}"/>
              </a:ext>
            </a:extLst>
          </p:cNvPr>
          <p:cNvSpPr txBox="1"/>
          <p:nvPr/>
        </p:nvSpPr>
        <p:spPr>
          <a:xfrm>
            <a:off x="2238375" y="3355857"/>
            <a:ext cx="2743200"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通信プロトコル</a:t>
            </a:r>
          </a:p>
        </p:txBody>
      </p:sp>
      <p:sp>
        <p:nvSpPr>
          <p:cNvPr id="9" name="矢印: 下 8">
            <a:extLst>
              <a:ext uri="{FF2B5EF4-FFF2-40B4-BE49-F238E27FC236}">
                <a16:creationId xmlns:a16="http://schemas.microsoft.com/office/drawing/2014/main" id="{E2263ADA-C4EE-410B-9F61-3F9C6A84A460}"/>
              </a:ext>
            </a:extLst>
          </p:cNvPr>
          <p:cNvSpPr/>
          <p:nvPr/>
        </p:nvSpPr>
        <p:spPr>
          <a:xfrm>
            <a:off x="5238750" y="4438651"/>
            <a:ext cx="1733550"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6E5B4D1-0BF9-41E7-AF0F-8B05B9DCBC67}"/>
              </a:ext>
            </a:extLst>
          </p:cNvPr>
          <p:cNvSpPr txBox="1"/>
          <p:nvPr/>
        </p:nvSpPr>
        <p:spPr>
          <a:xfrm>
            <a:off x="2933734" y="5377411"/>
            <a:ext cx="647622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クリックした瞬間に</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サイトの住所を探して、ページをリクエストしている</a:t>
            </a:r>
          </a:p>
        </p:txBody>
      </p:sp>
      <p:sp>
        <p:nvSpPr>
          <p:cNvPr id="11" name="左中かっこ 10">
            <a:extLst>
              <a:ext uri="{FF2B5EF4-FFF2-40B4-BE49-F238E27FC236}">
                <a16:creationId xmlns:a16="http://schemas.microsoft.com/office/drawing/2014/main" id="{60C7D3D4-E95B-4A0E-80E1-2C64DEBE926C}"/>
              </a:ext>
            </a:extLst>
          </p:cNvPr>
          <p:cNvSpPr/>
          <p:nvPr/>
        </p:nvSpPr>
        <p:spPr>
          <a:xfrm rot="16200000">
            <a:off x="8220074" y="2109424"/>
            <a:ext cx="476252" cy="1543051"/>
          </a:xfrm>
          <a:prstGeom prst="leftBrace">
            <a:avLst>
              <a:gd name="adj1" fmla="val 2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189AFDA-C3C5-410F-840B-0F9E870663E6}"/>
              </a:ext>
            </a:extLst>
          </p:cNvPr>
          <p:cNvSpPr txBox="1"/>
          <p:nvPr/>
        </p:nvSpPr>
        <p:spPr>
          <a:xfrm>
            <a:off x="7953373" y="3312379"/>
            <a:ext cx="2919389"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リソース</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ページの</a:t>
            </a:r>
            <a:r>
              <a:rPr kumimoji="1" lang="en-US" altLang="ja-JP" sz="2400" dirty="0">
                <a:latin typeface="メイリオ" panose="020B0604030504040204" pitchFamily="50" charset="-128"/>
                <a:ea typeface="メイリオ" panose="020B0604030504040204" pitchFamily="50" charset="-128"/>
              </a:rPr>
              <a:t>id</a:t>
            </a:r>
            <a:r>
              <a:rPr kumimoji="1" lang="ja-JP" altLang="en-US" sz="24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57654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36209C8-04E1-485B-8880-823D70911C24}"/>
              </a:ext>
            </a:extLst>
          </p:cNvPr>
          <p:cNvPicPr>
            <a:picLocks noChangeAspect="1"/>
          </p:cNvPicPr>
          <p:nvPr/>
        </p:nvPicPr>
        <p:blipFill>
          <a:blip r:embed="rId2"/>
          <a:stretch>
            <a:fillRect/>
          </a:stretch>
        </p:blipFill>
        <p:spPr>
          <a:xfrm>
            <a:off x="1704976" y="1293524"/>
            <a:ext cx="8810625" cy="6099663"/>
          </a:xfrm>
          <a:prstGeom prst="rect">
            <a:avLst/>
          </a:prstGeom>
        </p:spPr>
      </p:pic>
      <p:sp>
        <p:nvSpPr>
          <p:cNvPr id="4" name="矢印: 上下 3">
            <a:extLst>
              <a:ext uri="{FF2B5EF4-FFF2-40B4-BE49-F238E27FC236}">
                <a16:creationId xmlns:a16="http://schemas.microsoft.com/office/drawing/2014/main" id="{87DADEB0-1310-4058-A553-C50EA56EB587}"/>
              </a:ext>
            </a:extLst>
          </p:cNvPr>
          <p:cNvSpPr/>
          <p:nvPr/>
        </p:nvSpPr>
        <p:spPr>
          <a:xfrm>
            <a:off x="4495801" y="2234952"/>
            <a:ext cx="847725" cy="1194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F699BD-9FE1-4678-BE7F-E722C66C5C32}"/>
              </a:ext>
            </a:extLst>
          </p:cNvPr>
          <p:cNvSpPr txBox="1"/>
          <p:nvPr/>
        </p:nvSpPr>
        <p:spPr>
          <a:xfrm>
            <a:off x="158039" y="216306"/>
            <a:ext cx="11551880" cy="1077218"/>
          </a:xfrm>
          <a:prstGeom prst="rect">
            <a:avLst/>
          </a:prstGeom>
          <a:solidFill>
            <a:schemeClr val="bg1"/>
          </a:solidFill>
          <a:ln>
            <a:noFill/>
          </a:ln>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を指定してから、サイトが表示されるまで少し時間がかかることがある</a:t>
            </a:r>
          </a:p>
        </p:txBody>
      </p:sp>
    </p:spTree>
    <p:extLst>
      <p:ext uri="{BB962C8B-B14F-4D97-AF65-F5344CB8AC3E}">
        <p14:creationId xmlns:p14="http://schemas.microsoft.com/office/powerpoint/2010/main" val="2927483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20286</TotalTime>
  <Words>2455</Words>
  <Application>Microsoft Office PowerPoint</Application>
  <PresentationFormat>ワイド画面</PresentationFormat>
  <Paragraphs>271</Paragraphs>
  <Slides>43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メイリオ</vt:lpstr>
      <vt:lpstr>游明朝</vt:lpstr>
      <vt:lpstr>Arial</vt:lpstr>
      <vt:lpstr>Calibri</vt:lpstr>
      <vt:lpstr>Calibri Light</vt:lpstr>
      <vt:lpstr>Cambria Math</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461</cp:revision>
  <dcterms:created xsi:type="dcterms:W3CDTF">2017-07-18T05:09:25Z</dcterms:created>
  <dcterms:modified xsi:type="dcterms:W3CDTF">2024-05-08T08:35:31Z</dcterms:modified>
</cp:coreProperties>
</file>